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4" r:id="rId1"/>
  </p:sldMasterIdLst>
  <p:notesMasterIdLst>
    <p:notesMasterId r:id="rId21"/>
  </p:notesMasterIdLst>
  <p:sldIdLst>
    <p:sldId id="256" r:id="rId2"/>
    <p:sldId id="287" r:id="rId3"/>
    <p:sldId id="305" r:id="rId4"/>
    <p:sldId id="288" r:id="rId5"/>
    <p:sldId id="259" r:id="rId6"/>
    <p:sldId id="260" r:id="rId7"/>
    <p:sldId id="262" r:id="rId8"/>
    <p:sldId id="263" r:id="rId9"/>
    <p:sldId id="297" r:id="rId10"/>
    <p:sldId id="300" r:id="rId11"/>
    <p:sldId id="269" r:id="rId12"/>
    <p:sldId id="296" r:id="rId13"/>
    <p:sldId id="301" r:id="rId14"/>
    <p:sldId id="299" r:id="rId15"/>
    <p:sldId id="306" r:id="rId16"/>
    <p:sldId id="302" r:id="rId17"/>
    <p:sldId id="294" r:id="rId18"/>
    <p:sldId id="303" r:id="rId19"/>
    <p:sldId id="307" r:id="rId20"/>
  </p:sldIdLst>
  <p:sldSz cx="12192000" cy="6858000"/>
  <p:notesSz cx="6858000" cy="9144000"/>
  <p:embeddedFontLst>
    <p:embeddedFont>
      <p:font typeface="Abril Fatface" panose="020B0604020202020204" pitchFamily="2" charset="0"/>
      <p:regular r:id="rId22"/>
    </p:embeddedFont>
    <p:embeddedFont>
      <p:font typeface="Barlow Condensed" panose="020B0604020202020204" pitchFamily="2" charset="0"/>
      <p:regular r:id="rId23"/>
      <p:bold r:id="rId24"/>
      <p:italic r:id="rId25"/>
      <p:boldItalic r:id="rId26"/>
    </p:embeddedFont>
    <p:embeddedFont>
      <p:font typeface="Barlow Condensed Medium" panose="020B0604020202020204" pitchFamily="2" charset="0"/>
      <p:regular r:id="rId27"/>
      <p:bold r:id="rId28"/>
      <p:italic r:id="rId29"/>
      <p:boldItalic r:id="rId30"/>
    </p:embeddedFont>
    <p:embeddedFont>
      <p:font typeface="Calibri" panose="020F0502020204030204" pitchFamily="34" charset="0"/>
      <p:regular r:id="rId31"/>
      <p:bold r:id="rId32"/>
      <p:italic r:id="rId33"/>
      <p:boldItalic r:id="rId34"/>
    </p:embeddedFont>
    <p:embeddedFont>
      <p:font typeface="Roboto" panose="02000000000000000000" pitchFamily="2" charset="0"/>
      <p:regular r:id="rId35"/>
      <p:bold r:id="rId36"/>
      <p:italic r:id="rId37"/>
      <p:boldItalic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92" y="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34" Type="http://schemas.openxmlformats.org/officeDocument/2006/relationships/font" Target="fonts/font13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font" Target="fonts/font1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font" Target="fonts/font16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font" Target="fonts/font1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font" Target="fonts/font1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04127469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ga073618e60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4" name="Google Shape;1214;ga073618e60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8" name="Google Shape;1268;ga073618e60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9" name="Google Shape;1269;ga073618e60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600085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3" name="Google Shape;1243;ga073618e60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4" name="Google Shape;1244;ga073618e60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3" name="Google Shape;1253;ga073618e60_0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4" name="Google Shape;1254;ga073618e60_0_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8" name="Google Shape;1268;ga073618e60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9" name="Google Shape;1269;ga073618e60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gb1f09a337c_0_12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6" name="Google Shape;1276;gb1f09a337c_0_12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gb1f09a337c_0_12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6" name="Google Shape;1276;gb1f09a337c_0_12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254040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8" name="Google Shape;1268;ga073618e60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9" name="Google Shape;1269;ga073618e60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608022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8" name="Google Shape;1318;gb1f09a337c_0_12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9" name="Google Shape;1319;gb1f09a337c_0_12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8" name="Google Shape;1268;ga073618e60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9" name="Google Shape;1269;ga073618e60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705701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1 Title">
  <p:cSld name="CUSTOM">
    <p:bg>
      <p:bgPr>
        <a:solidFill>
          <a:srgbClr val="F3F3F3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6391175"/>
            <a:ext cx="12225600" cy="466800"/>
          </a:xfrm>
          <a:prstGeom prst="rect">
            <a:avLst/>
          </a:prstGeom>
          <a:solidFill>
            <a:srgbClr val="D0CE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;p2"/>
          <p:cNvSpPr/>
          <p:nvPr/>
        </p:nvSpPr>
        <p:spPr>
          <a:xfrm>
            <a:off x="1674913" y="1465502"/>
            <a:ext cx="3028166" cy="5078842"/>
          </a:xfrm>
          <a:prstGeom prst="rect">
            <a:avLst/>
          </a:prstGeom>
          <a:gradFill>
            <a:gsLst>
              <a:gs pos="0">
                <a:srgbClr val="978D90"/>
              </a:gs>
              <a:gs pos="12000">
                <a:srgbClr val="C7C9CB"/>
              </a:gs>
              <a:gs pos="24000">
                <a:srgbClr val="BBBDBC"/>
              </a:gs>
              <a:gs pos="34000">
                <a:srgbClr val="EBEBEB"/>
              </a:gs>
              <a:gs pos="44000">
                <a:srgbClr val="8F8E96"/>
              </a:gs>
              <a:gs pos="54000">
                <a:srgbClr val="A6A5A7"/>
              </a:gs>
              <a:gs pos="63000">
                <a:srgbClr val="AAAAB2"/>
              </a:gs>
              <a:gs pos="73000">
                <a:srgbClr val="BFC1C0"/>
              </a:gs>
              <a:gs pos="81880">
                <a:srgbClr val="F7F7F7"/>
              </a:gs>
              <a:gs pos="90000">
                <a:srgbClr val="979799"/>
              </a:gs>
              <a:gs pos="100000">
                <a:srgbClr val="979799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" name="Google Shape;12;p2"/>
          <p:cNvGrpSpPr/>
          <p:nvPr/>
        </p:nvGrpSpPr>
        <p:grpSpPr>
          <a:xfrm>
            <a:off x="1905436" y="1887883"/>
            <a:ext cx="2573517" cy="3862516"/>
            <a:chOff x="2791645" y="2143693"/>
            <a:chExt cx="2284937" cy="3669600"/>
          </a:xfrm>
        </p:grpSpPr>
        <p:sp>
          <p:nvSpPr>
            <p:cNvPr id="13" name="Google Shape;13;p2"/>
            <p:cNvSpPr/>
            <p:nvPr/>
          </p:nvSpPr>
          <p:spPr>
            <a:xfrm>
              <a:off x="2791645" y="2143693"/>
              <a:ext cx="756900" cy="3669600"/>
            </a:xfrm>
            <a:prstGeom prst="rect">
              <a:avLst/>
            </a:prstGeom>
            <a:gradFill>
              <a:gsLst>
                <a:gs pos="0">
                  <a:srgbClr val="D8D8D8"/>
                </a:gs>
                <a:gs pos="16000">
                  <a:srgbClr val="BBBDBC"/>
                </a:gs>
                <a:gs pos="37000">
                  <a:srgbClr val="C7C9CB"/>
                </a:gs>
                <a:gs pos="58000">
                  <a:srgbClr val="8F8E96"/>
                </a:gs>
                <a:gs pos="69000">
                  <a:srgbClr val="A6A5A7"/>
                </a:gs>
                <a:gs pos="80000">
                  <a:srgbClr val="AAAAB2"/>
                </a:gs>
                <a:gs pos="98000">
                  <a:srgbClr val="979799"/>
                </a:gs>
                <a:gs pos="100000">
                  <a:srgbClr val="979799"/>
                </a:gs>
              </a:gsLst>
              <a:lin ang="5400012" scaled="0"/>
            </a:gradFill>
            <a:ln w="15875" cap="flat" cmpd="sng">
              <a:solidFill>
                <a:srgbClr val="908D9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3555664" y="2143693"/>
              <a:ext cx="756900" cy="3669600"/>
            </a:xfrm>
            <a:prstGeom prst="rect">
              <a:avLst/>
            </a:prstGeom>
            <a:gradFill>
              <a:gsLst>
                <a:gs pos="0">
                  <a:srgbClr val="D8D8D8"/>
                </a:gs>
                <a:gs pos="16000">
                  <a:srgbClr val="BBBDBC"/>
                </a:gs>
                <a:gs pos="37000">
                  <a:srgbClr val="C7C9CB"/>
                </a:gs>
                <a:gs pos="58000">
                  <a:srgbClr val="8F8E96"/>
                </a:gs>
                <a:gs pos="69000">
                  <a:srgbClr val="A6A5A7"/>
                </a:gs>
                <a:gs pos="80000">
                  <a:srgbClr val="AAAAB2"/>
                </a:gs>
                <a:gs pos="98000">
                  <a:srgbClr val="979799"/>
                </a:gs>
                <a:gs pos="100000">
                  <a:srgbClr val="979799"/>
                </a:gs>
              </a:gsLst>
              <a:lin ang="5400012" scaled="0"/>
            </a:gradFill>
            <a:ln w="15875" cap="flat" cmpd="sng">
              <a:solidFill>
                <a:srgbClr val="908D9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4319682" y="2143693"/>
              <a:ext cx="756900" cy="3669600"/>
            </a:xfrm>
            <a:prstGeom prst="rect">
              <a:avLst/>
            </a:prstGeom>
            <a:gradFill>
              <a:gsLst>
                <a:gs pos="0">
                  <a:srgbClr val="D8D8D8"/>
                </a:gs>
                <a:gs pos="16000">
                  <a:srgbClr val="BBBDBC"/>
                </a:gs>
                <a:gs pos="37000">
                  <a:srgbClr val="C7C9CB"/>
                </a:gs>
                <a:gs pos="58000">
                  <a:srgbClr val="8F8E96"/>
                </a:gs>
                <a:gs pos="69000">
                  <a:srgbClr val="A6A5A7"/>
                </a:gs>
                <a:gs pos="80000">
                  <a:srgbClr val="AAAAB2"/>
                </a:gs>
                <a:gs pos="98000">
                  <a:srgbClr val="979799"/>
                </a:gs>
                <a:gs pos="100000">
                  <a:srgbClr val="979799"/>
                </a:gs>
              </a:gsLst>
              <a:lin ang="5400012" scaled="0"/>
            </a:gradFill>
            <a:ln w="15875" cap="flat" cmpd="sng">
              <a:solidFill>
                <a:srgbClr val="908D9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" name="Google Shape;16;p2"/>
          <p:cNvSpPr/>
          <p:nvPr/>
        </p:nvSpPr>
        <p:spPr>
          <a:xfrm rot="-5400000">
            <a:off x="3063932" y="-726330"/>
            <a:ext cx="264983" cy="3597417"/>
          </a:xfrm>
          <a:prstGeom prst="rect">
            <a:avLst/>
          </a:prstGeom>
          <a:gradFill>
            <a:gsLst>
              <a:gs pos="0">
                <a:srgbClr val="978D90"/>
              </a:gs>
              <a:gs pos="12000">
                <a:srgbClr val="C7C9CB"/>
              </a:gs>
              <a:gs pos="24000">
                <a:srgbClr val="BBBDBC"/>
              </a:gs>
              <a:gs pos="34000">
                <a:srgbClr val="EBEBEB"/>
              </a:gs>
              <a:gs pos="44000">
                <a:srgbClr val="8F8E96"/>
              </a:gs>
              <a:gs pos="54000">
                <a:srgbClr val="A6A5A7"/>
              </a:gs>
              <a:gs pos="63000">
                <a:srgbClr val="AAAAB2"/>
              </a:gs>
              <a:gs pos="73000">
                <a:srgbClr val="BFC1C0"/>
              </a:gs>
              <a:gs pos="81880">
                <a:srgbClr val="CCCECD"/>
              </a:gs>
              <a:gs pos="90000">
                <a:srgbClr val="979799"/>
              </a:gs>
              <a:gs pos="100000">
                <a:srgbClr val="979799"/>
              </a:gs>
            </a:gsLst>
            <a:lin ang="5400012" scaled="0"/>
          </a:gradFill>
          <a:ln w="15875" cap="flat" cmpd="sng">
            <a:solidFill>
              <a:srgbClr val="CCCEC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7;p2"/>
          <p:cNvSpPr/>
          <p:nvPr/>
        </p:nvSpPr>
        <p:spPr>
          <a:xfrm>
            <a:off x="1110400" y="937825"/>
            <a:ext cx="285900" cy="5715000"/>
          </a:xfrm>
          <a:prstGeom prst="rect">
            <a:avLst/>
          </a:prstGeom>
          <a:gradFill>
            <a:gsLst>
              <a:gs pos="0">
                <a:srgbClr val="978D90"/>
              </a:gs>
              <a:gs pos="12000">
                <a:srgbClr val="C7C9CB"/>
              </a:gs>
              <a:gs pos="24000">
                <a:srgbClr val="BBBDBC"/>
              </a:gs>
              <a:gs pos="34000">
                <a:srgbClr val="EBEBEB"/>
              </a:gs>
              <a:gs pos="44000">
                <a:srgbClr val="8F8E96"/>
              </a:gs>
              <a:gs pos="54000">
                <a:srgbClr val="A6A5A7"/>
              </a:gs>
              <a:gs pos="63000">
                <a:srgbClr val="AAAAB2"/>
              </a:gs>
              <a:gs pos="73000">
                <a:srgbClr val="BFC1C0"/>
              </a:gs>
              <a:gs pos="81880">
                <a:srgbClr val="CCCECD"/>
              </a:gs>
              <a:gs pos="90000">
                <a:srgbClr val="979799"/>
              </a:gs>
              <a:gs pos="100000">
                <a:srgbClr val="979799"/>
              </a:gs>
            </a:gsLst>
            <a:lin ang="5400012" scaled="0"/>
          </a:gradFill>
          <a:ln w="15875" cap="flat" cmpd="sng">
            <a:solidFill>
              <a:srgbClr val="CCCEC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8;p2"/>
          <p:cNvSpPr/>
          <p:nvPr/>
        </p:nvSpPr>
        <p:spPr>
          <a:xfrm>
            <a:off x="4996231" y="931616"/>
            <a:ext cx="313500" cy="5715000"/>
          </a:xfrm>
          <a:prstGeom prst="rect">
            <a:avLst/>
          </a:prstGeom>
          <a:gradFill>
            <a:gsLst>
              <a:gs pos="0">
                <a:srgbClr val="978D90"/>
              </a:gs>
              <a:gs pos="12000">
                <a:srgbClr val="C7C9CB"/>
              </a:gs>
              <a:gs pos="24000">
                <a:srgbClr val="BBBDBC"/>
              </a:gs>
              <a:gs pos="34000">
                <a:srgbClr val="EBEBEB"/>
              </a:gs>
              <a:gs pos="44000">
                <a:srgbClr val="8F8E96"/>
              </a:gs>
              <a:gs pos="54000">
                <a:srgbClr val="A6A5A7"/>
              </a:gs>
              <a:gs pos="63000">
                <a:srgbClr val="AAAAB2"/>
              </a:gs>
              <a:gs pos="73000">
                <a:srgbClr val="BFC1C0"/>
              </a:gs>
              <a:gs pos="81880">
                <a:srgbClr val="CCCECD"/>
              </a:gs>
              <a:gs pos="90000">
                <a:srgbClr val="979799"/>
              </a:gs>
              <a:gs pos="100000">
                <a:srgbClr val="979799"/>
              </a:gs>
            </a:gsLst>
            <a:lin ang="5400012" scaled="0"/>
          </a:gradFill>
          <a:ln w="15875" cap="flat" cmpd="sng">
            <a:solidFill>
              <a:srgbClr val="CCCEC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9;p2"/>
          <p:cNvSpPr/>
          <p:nvPr/>
        </p:nvSpPr>
        <p:spPr>
          <a:xfrm flipH="1">
            <a:off x="1725373" y="1492620"/>
            <a:ext cx="265181" cy="4592001"/>
          </a:xfrm>
          <a:custGeom>
            <a:avLst/>
            <a:gdLst/>
            <a:ahLst/>
            <a:cxnLst/>
            <a:rect l="l" t="t" r="r" b="b"/>
            <a:pathLst>
              <a:path w="310398" h="4990871" extrusionOk="0">
                <a:moveTo>
                  <a:pt x="298286" y="0"/>
                </a:moveTo>
                <a:lnTo>
                  <a:pt x="19219" y="538113"/>
                </a:lnTo>
                <a:cubicBezTo>
                  <a:pt x="15182" y="2187263"/>
                  <a:pt x="4037" y="2924271"/>
                  <a:pt x="0" y="4573421"/>
                </a:cubicBezTo>
                <a:lnTo>
                  <a:pt x="310398" y="4990871"/>
                </a:lnTo>
                <a:cubicBezTo>
                  <a:pt x="306361" y="3327247"/>
                  <a:pt x="302323" y="1663624"/>
                  <a:pt x="298286" y="0"/>
                </a:cubicBezTo>
                <a:close/>
              </a:path>
            </a:pathLst>
          </a:custGeom>
          <a:gradFill>
            <a:gsLst>
              <a:gs pos="0">
                <a:srgbClr val="757070"/>
              </a:gs>
              <a:gs pos="17000">
                <a:srgbClr val="AAABAD"/>
              </a:gs>
              <a:gs pos="41000">
                <a:srgbClr val="818185"/>
              </a:gs>
              <a:gs pos="73000">
                <a:srgbClr val="BFBFBF"/>
              </a:gs>
              <a:gs pos="100000">
                <a:srgbClr val="757070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20;p2"/>
          <p:cNvSpPr/>
          <p:nvPr/>
        </p:nvSpPr>
        <p:spPr>
          <a:xfrm>
            <a:off x="4425046" y="1468816"/>
            <a:ext cx="249588" cy="4592001"/>
          </a:xfrm>
          <a:custGeom>
            <a:avLst/>
            <a:gdLst/>
            <a:ahLst/>
            <a:cxnLst/>
            <a:rect l="l" t="t" r="r" b="b"/>
            <a:pathLst>
              <a:path w="292146" h="4990871" extrusionOk="0">
                <a:moveTo>
                  <a:pt x="280034" y="0"/>
                </a:moveTo>
                <a:lnTo>
                  <a:pt x="967" y="538113"/>
                </a:lnTo>
                <a:cubicBezTo>
                  <a:pt x="-3070" y="2187263"/>
                  <a:pt x="7109" y="3066160"/>
                  <a:pt x="3072" y="4715310"/>
                </a:cubicBezTo>
                <a:lnTo>
                  <a:pt x="292146" y="4990871"/>
                </a:lnTo>
                <a:cubicBezTo>
                  <a:pt x="288109" y="3327247"/>
                  <a:pt x="284071" y="1663624"/>
                  <a:pt x="280034" y="0"/>
                </a:cubicBezTo>
                <a:close/>
              </a:path>
            </a:pathLst>
          </a:custGeom>
          <a:gradFill>
            <a:gsLst>
              <a:gs pos="0">
                <a:srgbClr val="757070"/>
              </a:gs>
              <a:gs pos="17000">
                <a:srgbClr val="AAABAD"/>
              </a:gs>
              <a:gs pos="41000">
                <a:srgbClr val="818185"/>
              </a:gs>
              <a:gs pos="73000">
                <a:srgbClr val="BFBFBF"/>
              </a:gs>
              <a:gs pos="100000">
                <a:srgbClr val="757070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21;p2"/>
          <p:cNvSpPr/>
          <p:nvPr/>
        </p:nvSpPr>
        <p:spPr>
          <a:xfrm>
            <a:off x="1741684" y="1502970"/>
            <a:ext cx="2912707" cy="484257"/>
          </a:xfrm>
          <a:custGeom>
            <a:avLst/>
            <a:gdLst/>
            <a:ahLst/>
            <a:cxnLst/>
            <a:rect l="l" t="t" r="r" b="b"/>
            <a:pathLst>
              <a:path w="2906702" h="472339" extrusionOk="0">
                <a:moveTo>
                  <a:pt x="0" y="1"/>
                </a:moveTo>
                <a:lnTo>
                  <a:pt x="2906702" y="0"/>
                </a:lnTo>
                <a:lnTo>
                  <a:pt x="2670533" y="466284"/>
                </a:lnTo>
                <a:lnTo>
                  <a:pt x="224058" y="472339"/>
                </a:lnTo>
                <a:lnTo>
                  <a:pt x="0" y="1"/>
                </a:lnTo>
                <a:close/>
              </a:path>
            </a:pathLst>
          </a:custGeom>
          <a:gradFill>
            <a:gsLst>
              <a:gs pos="0">
                <a:srgbClr val="AAABAD"/>
              </a:gs>
              <a:gs pos="20000">
                <a:srgbClr val="AAABAD"/>
              </a:gs>
              <a:gs pos="100000">
                <a:srgbClr val="3B3A4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22;p2"/>
          <p:cNvSpPr/>
          <p:nvPr/>
        </p:nvSpPr>
        <p:spPr>
          <a:xfrm>
            <a:off x="1717403" y="5726032"/>
            <a:ext cx="2949115" cy="776053"/>
          </a:xfrm>
          <a:custGeom>
            <a:avLst/>
            <a:gdLst/>
            <a:ahLst/>
            <a:cxnLst/>
            <a:rect l="l" t="t" r="r" b="b"/>
            <a:pathLst>
              <a:path w="2943035" h="756954" extrusionOk="0">
                <a:moveTo>
                  <a:pt x="254336" y="0"/>
                </a:moveTo>
                <a:lnTo>
                  <a:pt x="2718976" y="24223"/>
                </a:lnTo>
                <a:lnTo>
                  <a:pt x="2930924" y="278560"/>
                </a:lnTo>
                <a:lnTo>
                  <a:pt x="2943035" y="756954"/>
                </a:lnTo>
                <a:lnTo>
                  <a:pt x="0" y="720621"/>
                </a:lnTo>
                <a:cubicBezTo>
                  <a:pt x="2018" y="579323"/>
                  <a:pt x="4037" y="438025"/>
                  <a:pt x="6055" y="296727"/>
                </a:cubicBezTo>
                <a:lnTo>
                  <a:pt x="254336" y="0"/>
                </a:lnTo>
                <a:close/>
              </a:path>
            </a:pathLst>
          </a:custGeom>
          <a:gradFill>
            <a:gsLst>
              <a:gs pos="0">
                <a:srgbClr val="AAABAD"/>
              </a:gs>
              <a:gs pos="20000">
                <a:srgbClr val="AAABAD"/>
              </a:gs>
              <a:gs pos="58999">
                <a:srgbClr val="818185"/>
              </a:gs>
              <a:gs pos="100000">
                <a:srgbClr val="3B3A4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23;p2"/>
          <p:cNvSpPr/>
          <p:nvPr/>
        </p:nvSpPr>
        <p:spPr>
          <a:xfrm rot="10800000">
            <a:off x="3028615" y="1397184"/>
            <a:ext cx="333765" cy="509461"/>
          </a:xfrm>
          <a:prstGeom prst="trapezoid">
            <a:avLst>
              <a:gd name="adj" fmla="val 25000"/>
            </a:avLst>
          </a:prstGeom>
          <a:solidFill>
            <a:srgbClr val="FFFFFF"/>
          </a:solidFill>
          <a:ln>
            <a:noFill/>
          </a:ln>
          <a:effectLst>
            <a:outerShdw blurRad="127000" sx="120000" sy="120000" algn="ctr" rotWithShape="0">
              <a:srgbClr val="FFFFFF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24;p2"/>
          <p:cNvSpPr/>
          <p:nvPr/>
        </p:nvSpPr>
        <p:spPr>
          <a:xfrm>
            <a:off x="2145844" y="4404673"/>
            <a:ext cx="2139411" cy="11041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CCCCCC"/>
              </a:gs>
              <a:gs pos="25000">
                <a:srgbClr val="666666"/>
              </a:gs>
              <a:gs pos="76000">
                <a:srgbClr val="B7B7B7"/>
              </a:gs>
              <a:gs pos="100000">
                <a:srgbClr val="F3F3F3"/>
              </a:gs>
            </a:gsLst>
            <a:lin ang="16200038" scaled="0"/>
          </a:gradFill>
          <a:ln>
            <a:noFill/>
          </a:ln>
          <a:effectLst>
            <a:outerShdw blurRad="57150" dist="19050" dir="5400000" algn="bl" rotWithShape="0">
              <a:srgbClr val="000000">
                <a:alpha val="1882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25;p2"/>
          <p:cNvSpPr/>
          <p:nvPr/>
        </p:nvSpPr>
        <p:spPr>
          <a:xfrm>
            <a:off x="6396338" y="1241404"/>
            <a:ext cx="5302500" cy="4059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26;p2"/>
          <p:cNvSpPr/>
          <p:nvPr/>
        </p:nvSpPr>
        <p:spPr>
          <a:xfrm rot="-5400000">
            <a:off x="6454688" y="5127367"/>
            <a:ext cx="114000" cy="114000"/>
          </a:xfrm>
          <a:prstGeom prst="ellipse">
            <a:avLst/>
          </a:prstGeom>
          <a:gradFill>
            <a:gsLst>
              <a:gs pos="0">
                <a:srgbClr val="D9D9D9"/>
              </a:gs>
              <a:gs pos="11000">
                <a:srgbClr val="D9D9D9"/>
              </a:gs>
              <a:gs pos="48000">
                <a:srgbClr val="999999"/>
              </a:gs>
              <a:gs pos="100000">
                <a:srgbClr val="666666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27;p2"/>
          <p:cNvSpPr/>
          <p:nvPr/>
        </p:nvSpPr>
        <p:spPr>
          <a:xfrm rot="-5400000">
            <a:off x="11526589" y="1292223"/>
            <a:ext cx="114000" cy="114000"/>
          </a:xfrm>
          <a:prstGeom prst="ellipse">
            <a:avLst/>
          </a:prstGeom>
          <a:gradFill>
            <a:gsLst>
              <a:gs pos="0">
                <a:srgbClr val="D9D9D9"/>
              </a:gs>
              <a:gs pos="11000">
                <a:srgbClr val="D9D9D9"/>
              </a:gs>
              <a:gs pos="48000">
                <a:srgbClr val="999999"/>
              </a:gs>
              <a:gs pos="100000">
                <a:srgbClr val="666666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28;p2"/>
          <p:cNvSpPr/>
          <p:nvPr/>
        </p:nvSpPr>
        <p:spPr>
          <a:xfrm rot="-5400000">
            <a:off x="11507432" y="5123488"/>
            <a:ext cx="114000" cy="114000"/>
          </a:xfrm>
          <a:prstGeom prst="ellipse">
            <a:avLst/>
          </a:prstGeom>
          <a:gradFill>
            <a:gsLst>
              <a:gs pos="0">
                <a:srgbClr val="D9D9D9"/>
              </a:gs>
              <a:gs pos="11000">
                <a:srgbClr val="D9D9D9"/>
              </a:gs>
              <a:gs pos="48000">
                <a:srgbClr val="999999"/>
              </a:gs>
              <a:gs pos="100000">
                <a:srgbClr val="666666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Google Shape;29;p2"/>
          <p:cNvSpPr/>
          <p:nvPr/>
        </p:nvSpPr>
        <p:spPr>
          <a:xfrm rot="10800000">
            <a:off x="9878217" y="3474329"/>
            <a:ext cx="1821261" cy="1823168"/>
          </a:xfrm>
          <a:custGeom>
            <a:avLst/>
            <a:gdLst/>
            <a:ahLst/>
            <a:cxnLst/>
            <a:rect l="l" t="t" r="r" b="b"/>
            <a:pathLst>
              <a:path w="8005542" h="6128296" extrusionOk="0">
                <a:moveTo>
                  <a:pt x="0" y="0"/>
                </a:moveTo>
                <a:lnTo>
                  <a:pt x="8005542" y="0"/>
                </a:lnTo>
                <a:lnTo>
                  <a:pt x="0" y="6128296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3176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Google Shape;30;p2"/>
          <p:cNvSpPr/>
          <p:nvPr/>
        </p:nvSpPr>
        <p:spPr>
          <a:xfrm>
            <a:off x="6396828" y="1242073"/>
            <a:ext cx="1821261" cy="1823168"/>
          </a:xfrm>
          <a:custGeom>
            <a:avLst/>
            <a:gdLst/>
            <a:ahLst/>
            <a:cxnLst/>
            <a:rect l="l" t="t" r="r" b="b"/>
            <a:pathLst>
              <a:path w="8005542" h="6128296" extrusionOk="0">
                <a:moveTo>
                  <a:pt x="0" y="0"/>
                </a:moveTo>
                <a:lnTo>
                  <a:pt x="8005542" y="0"/>
                </a:lnTo>
                <a:lnTo>
                  <a:pt x="0" y="6128296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3176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31;p2"/>
          <p:cNvSpPr/>
          <p:nvPr/>
        </p:nvSpPr>
        <p:spPr>
          <a:xfrm rot="-5400000">
            <a:off x="6458518" y="1303767"/>
            <a:ext cx="114000" cy="114000"/>
          </a:xfrm>
          <a:prstGeom prst="ellipse">
            <a:avLst/>
          </a:prstGeom>
          <a:gradFill>
            <a:gsLst>
              <a:gs pos="0">
                <a:srgbClr val="D9D9D9"/>
              </a:gs>
              <a:gs pos="11000">
                <a:srgbClr val="D9D9D9"/>
              </a:gs>
              <a:gs pos="48000">
                <a:srgbClr val="999999"/>
              </a:gs>
              <a:gs pos="100000">
                <a:srgbClr val="666666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32;p2"/>
          <p:cNvSpPr/>
          <p:nvPr/>
        </p:nvSpPr>
        <p:spPr>
          <a:xfrm>
            <a:off x="2681792" y="370560"/>
            <a:ext cx="970800" cy="368100"/>
          </a:xfrm>
          <a:prstGeom prst="roundRect">
            <a:avLst>
              <a:gd name="adj" fmla="val 5154"/>
            </a:avLst>
          </a:prstGeom>
          <a:solidFill>
            <a:srgbClr val="FFFFFF"/>
          </a:solidFill>
          <a:ln>
            <a:noFill/>
          </a:ln>
          <a:effectLst>
            <a:outerShdw blurRad="254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3" name="Google Shape;33;p2"/>
          <p:cNvGrpSpPr/>
          <p:nvPr/>
        </p:nvGrpSpPr>
        <p:grpSpPr>
          <a:xfrm>
            <a:off x="2680784" y="369550"/>
            <a:ext cx="970800" cy="368100"/>
            <a:chOff x="5575375" y="485662"/>
            <a:chExt cx="970800" cy="368100"/>
          </a:xfrm>
        </p:grpSpPr>
        <p:sp>
          <p:nvSpPr>
            <p:cNvPr id="34" name="Google Shape;34;p2"/>
            <p:cNvSpPr/>
            <p:nvPr/>
          </p:nvSpPr>
          <p:spPr>
            <a:xfrm>
              <a:off x="5575375" y="485662"/>
              <a:ext cx="970800" cy="368100"/>
            </a:xfrm>
            <a:prstGeom prst="roundRect">
              <a:avLst>
                <a:gd name="adj" fmla="val 5154"/>
              </a:avLst>
            </a:prstGeom>
            <a:gradFill>
              <a:gsLst>
                <a:gs pos="0">
                  <a:srgbClr val="666666"/>
                </a:gs>
                <a:gs pos="12000">
                  <a:srgbClr val="D9D9D9"/>
                </a:gs>
                <a:gs pos="25000">
                  <a:srgbClr val="666666"/>
                </a:gs>
                <a:gs pos="55000">
                  <a:srgbClr val="B7B7B7"/>
                </a:gs>
                <a:gs pos="69000">
                  <a:srgbClr val="D9D9D9"/>
                </a:gs>
                <a:gs pos="82000">
                  <a:srgbClr val="999999"/>
                </a:gs>
                <a:gs pos="100000">
                  <a:srgbClr val="66666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5712132" y="549751"/>
              <a:ext cx="697200" cy="240000"/>
            </a:xfrm>
            <a:prstGeom prst="roundRect">
              <a:avLst>
                <a:gd name="adj" fmla="val 16667"/>
              </a:avLst>
            </a:prstGeom>
            <a:solidFill>
              <a:srgbClr val="242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6" name="Google Shape;36;p2"/>
          <p:cNvGrpSpPr/>
          <p:nvPr/>
        </p:nvGrpSpPr>
        <p:grpSpPr>
          <a:xfrm>
            <a:off x="5548459" y="2761563"/>
            <a:ext cx="307196" cy="701367"/>
            <a:chOff x="6765330" y="1884432"/>
            <a:chExt cx="773988" cy="1767112"/>
          </a:xfrm>
        </p:grpSpPr>
        <p:sp>
          <p:nvSpPr>
            <p:cNvPr id="37" name="Google Shape;37;p2"/>
            <p:cNvSpPr/>
            <p:nvPr/>
          </p:nvSpPr>
          <p:spPr>
            <a:xfrm rot="-5400000">
              <a:off x="6268680" y="2381082"/>
              <a:ext cx="1755000" cy="761700"/>
            </a:xfrm>
            <a:prstGeom prst="roundRect">
              <a:avLst>
                <a:gd name="adj" fmla="val 16667"/>
              </a:avLst>
            </a:prstGeom>
            <a:solidFill>
              <a:srgbClr val="757070"/>
            </a:solidFill>
            <a:ln>
              <a:noFill/>
            </a:ln>
            <a:effectLst>
              <a:outerShdw blurRad="254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38;p2"/>
            <p:cNvSpPr/>
            <p:nvPr/>
          </p:nvSpPr>
          <p:spPr>
            <a:xfrm rot="-5400000">
              <a:off x="6292517" y="2404744"/>
              <a:ext cx="1740300" cy="753300"/>
            </a:xfrm>
            <a:prstGeom prst="roundRect">
              <a:avLst>
                <a:gd name="adj" fmla="val 13997"/>
              </a:avLst>
            </a:prstGeom>
            <a:gradFill>
              <a:gsLst>
                <a:gs pos="0">
                  <a:srgbClr val="666666"/>
                </a:gs>
                <a:gs pos="27000">
                  <a:srgbClr val="B7B7B7"/>
                </a:gs>
                <a:gs pos="48000">
                  <a:srgbClr val="999999"/>
                </a:gs>
                <a:gs pos="78000">
                  <a:srgbClr val="D9D9D9"/>
                </a:gs>
                <a:gs pos="100000">
                  <a:srgbClr val="66666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9" name="Google Shape;39;p2"/>
            <p:cNvGrpSpPr/>
            <p:nvPr/>
          </p:nvGrpSpPr>
          <p:grpSpPr>
            <a:xfrm>
              <a:off x="6898397" y="2119470"/>
              <a:ext cx="502500" cy="502500"/>
              <a:chOff x="9407860" y="962845"/>
              <a:chExt cx="502500" cy="502500"/>
            </a:xfrm>
          </p:grpSpPr>
          <p:sp>
            <p:nvSpPr>
              <p:cNvPr id="40" name="Google Shape;40;p2"/>
              <p:cNvSpPr/>
              <p:nvPr/>
            </p:nvSpPr>
            <p:spPr>
              <a:xfrm rot="5400000">
                <a:off x="9407860" y="962845"/>
                <a:ext cx="502500" cy="502500"/>
              </a:xfrm>
              <a:prstGeom prst="ellipse">
                <a:avLst/>
              </a:prstGeom>
              <a:gradFill>
                <a:gsLst>
                  <a:gs pos="0">
                    <a:srgbClr val="666666"/>
                  </a:gs>
                  <a:gs pos="27000">
                    <a:srgbClr val="B7B7B7"/>
                  </a:gs>
                  <a:gs pos="48000">
                    <a:srgbClr val="999999"/>
                  </a:gs>
                  <a:gs pos="78000">
                    <a:srgbClr val="D9D9D9"/>
                  </a:gs>
                  <a:gs pos="100000">
                    <a:srgbClr val="666666"/>
                  </a:gs>
                </a:gsLst>
                <a:lin ang="0" scaled="0"/>
              </a:gra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" name="Google Shape;41;p2"/>
              <p:cNvSpPr/>
              <p:nvPr/>
            </p:nvSpPr>
            <p:spPr>
              <a:xfrm rot="5400000">
                <a:off x="9450251" y="1005353"/>
                <a:ext cx="417600" cy="41760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" name="Google Shape;42;p2"/>
              <p:cNvSpPr/>
              <p:nvPr/>
            </p:nvSpPr>
            <p:spPr>
              <a:xfrm rot="5400000">
                <a:off x="9497051" y="1052153"/>
                <a:ext cx="324000" cy="324000"/>
              </a:xfrm>
              <a:prstGeom prst="ellipse">
                <a:avLst/>
              </a:prstGeom>
              <a:gradFill>
                <a:gsLst>
                  <a:gs pos="0">
                    <a:srgbClr val="B7B7B7"/>
                  </a:gs>
                  <a:gs pos="60000">
                    <a:srgbClr val="D9D9D9"/>
                  </a:gs>
                  <a:gs pos="100000">
                    <a:srgbClr val="999999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" name="Google Shape;43;p2"/>
              <p:cNvSpPr/>
              <p:nvPr/>
            </p:nvSpPr>
            <p:spPr>
              <a:xfrm>
                <a:off x="9550050" y="1115112"/>
                <a:ext cx="217514" cy="161383"/>
              </a:xfrm>
              <a:custGeom>
                <a:avLst/>
                <a:gdLst/>
                <a:ahLst/>
                <a:cxnLst/>
                <a:rect l="l" t="t" r="r" b="b"/>
                <a:pathLst>
                  <a:path w="1673184" h="1241405" extrusionOk="0">
                    <a:moveTo>
                      <a:pt x="845033" y="409261"/>
                    </a:moveTo>
                    <a:lnTo>
                      <a:pt x="424440" y="1033372"/>
                    </a:lnTo>
                    <a:lnTo>
                      <a:pt x="1265626" y="1033372"/>
                    </a:lnTo>
                    <a:close/>
                    <a:moveTo>
                      <a:pt x="836592" y="0"/>
                    </a:moveTo>
                    <a:lnTo>
                      <a:pt x="1673184" y="1241405"/>
                    </a:lnTo>
                    <a:lnTo>
                      <a:pt x="0" y="1241405"/>
                    </a:lnTo>
                    <a:close/>
                  </a:path>
                </a:pathLst>
              </a:custGeom>
              <a:gradFill>
                <a:gsLst>
                  <a:gs pos="0">
                    <a:srgbClr val="666666"/>
                  </a:gs>
                  <a:gs pos="27000">
                    <a:srgbClr val="B7B7B7"/>
                  </a:gs>
                  <a:gs pos="48000">
                    <a:srgbClr val="999999"/>
                  </a:gs>
                  <a:gs pos="78000">
                    <a:srgbClr val="D9D9D9"/>
                  </a:gs>
                  <a:gs pos="100000">
                    <a:srgbClr val="666666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4" name="Google Shape;44;p2"/>
            <p:cNvGrpSpPr/>
            <p:nvPr/>
          </p:nvGrpSpPr>
          <p:grpSpPr>
            <a:xfrm>
              <a:off x="6898397" y="2889543"/>
              <a:ext cx="502500" cy="502500"/>
              <a:chOff x="9433273" y="1666306"/>
              <a:chExt cx="502500" cy="502500"/>
            </a:xfrm>
          </p:grpSpPr>
          <p:sp>
            <p:nvSpPr>
              <p:cNvPr id="45" name="Google Shape;45;p2"/>
              <p:cNvSpPr/>
              <p:nvPr/>
            </p:nvSpPr>
            <p:spPr>
              <a:xfrm rot="5400000">
                <a:off x="9433273" y="1666306"/>
                <a:ext cx="502500" cy="502500"/>
              </a:xfrm>
              <a:prstGeom prst="ellipse">
                <a:avLst/>
              </a:prstGeom>
              <a:gradFill>
                <a:gsLst>
                  <a:gs pos="0">
                    <a:srgbClr val="666666"/>
                  </a:gs>
                  <a:gs pos="27000">
                    <a:srgbClr val="B7B7B7"/>
                  </a:gs>
                  <a:gs pos="48000">
                    <a:srgbClr val="999999"/>
                  </a:gs>
                  <a:gs pos="78000">
                    <a:srgbClr val="D9D9D9"/>
                  </a:gs>
                  <a:gs pos="100000">
                    <a:srgbClr val="666666"/>
                  </a:gs>
                </a:gsLst>
                <a:lin ang="0" scaled="0"/>
              </a:gra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" name="Google Shape;46;p2"/>
              <p:cNvSpPr/>
              <p:nvPr/>
            </p:nvSpPr>
            <p:spPr>
              <a:xfrm rot="5400000">
                <a:off x="9476020" y="1709059"/>
                <a:ext cx="417000" cy="417000"/>
              </a:xfrm>
              <a:prstGeom prst="ellipse">
                <a:avLst/>
              </a:prstGeom>
              <a:gradFill>
                <a:gsLst>
                  <a:gs pos="0">
                    <a:srgbClr val="B7B7B7"/>
                  </a:gs>
                  <a:gs pos="60000">
                    <a:srgbClr val="D9D9D9"/>
                  </a:gs>
                  <a:gs pos="100000">
                    <a:srgbClr val="999999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" name="Google Shape;47;p2"/>
              <p:cNvSpPr/>
              <p:nvPr/>
            </p:nvSpPr>
            <p:spPr>
              <a:xfrm rot="10800000" flipH="1">
                <a:off x="9581015" y="1848339"/>
                <a:ext cx="217514" cy="161383"/>
              </a:xfrm>
              <a:custGeom>
                <a:avLst/>
                <a:gdLst/>
                <a:ahLst/>
                <a:cxnLst/>
                <a:rect l="l" t="t" r="r" b="b"/>
                <a:pathLst>
                  <a:path w="1673184" h="1241405" extrusionOk="0">
                    <a:moveTo>
                      <a:pt x="845033" y="409261"/>
                    </a:moveTo>
                    <a:lnTo>
                      <a:pt x="424440" y="1033372"/>
                    </a:lnTo>
                    <a:lnTo>
                      <a:pt x="1265626" y="1033372"/>
                    </a:lnTo>
                    <a:close/>
                    <a:moveTo>
                      <a:pt x="836592" y="0"/>
                    </a:moveTo>
                    <a:lnTo>
                      <a:pt x="1673184" y="1241405"/>
                    </a:lnTo>
                    <a:lnTo>
                      <a:pt x="0" y="1241405"/>
                    </a:lnTo>
                    <a:close/>
                  </a:path>
                </a:pathLst>
              </a:custGeom>
              <a:gradFill>
                <a:gsLst>
                  <a:gs pos="0">
                    <a:srgbClr val="666666"/>
                  </a:gs>
                  <a:gs pos="27000">
                    <a:srgbClr val="B7B7B7"/>
                  </a:gs>
                  <a:gs pos="48000">
                    <a:srgbClr val="999999"/>
                  </a:gs>
                  <a:gs pos="78000">
                    <a:srgbClr val="D9D9D9"/>
                  </a:gs>
                  <a:gs pos="100000">
                    <a:srgbClr val="666666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48" name="Google Shape;48;p2"/>
          <p:cNvSpPr txBox="1">
            <a:spLocks noGrp="1"/>
          </p:cNvSpPr>
          <p:nvPr>
            <p:ph type="title"/>
          </p:nvPr>
        </p:nvSpPr>
        <p:spPr>
          <a:xfrm>
            <a:off x="6804625" y="2395767"/>
            <a:ext cx="4464900" cy="2457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0"/>
              <a:buNone/>
              <a:defRPr sz="70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0"/>
              <a:buNone/>
              <a:defRPr sz="70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0"/>
              <a:buNone/>
              <a:defRPr sz="70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0"/>
              <a:buNone/>
              <a:defRPr sz="70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0"/>
              <a:buNone/>
              <a:defRPr sz="70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0"/>
              <a:buNone/>
              <a:defRPr sz="70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0"/>
              <a:buNone/>
              <a:defRPr sz="70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0"/>
              <a:buNone/>
              <a:defRPr sz="7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2"/>
          <p:cNvSpPr txBox="1">
            <a:spLocks noGrp="1"/>
          </p:cNvSpPr>
          <p:nvPr>
            <p:ph type="subTitle" idx="1"/>
          </p:nvPr>
        </p:nvSpPr>
        <p:spPr>
          <a:xfrm>
            <a:off x="6804625" y="1837175"/>
            <a:ext cx="4472700" cy="717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None/>
              <a:defRPr sz="2500">
                <a:solidFill>
                  <a:srgbClr val="FFFFFF"/>
                </a:solidFill>
              </a:defRPr>
            </a:lvl1pPr>
            <a:lvl2pPr lvl="1">
              <a:spcBef>
                <a:spcPts val="2100"/>
              </a:spcBef>
              <a:spcAft>
                <a:spcPts val="0"/>
              </a:spcAft>
              <a:buClr>
                <a:srgbClr val="FFFFFF"/>
              </a:buClr>
              <a:buSzPts val="2500"/>
              <a:buNone/>
              <a:defRPr sz="2500">
                <a:solidFill>
                  <a:srgbClr val="FFFFFF"/>
                </a:solidFill>
              </a:defRPr>
            </a:lvl2pPr>
            <a:lvl3pPr lvl="2">
              <a:spcBef>
                <a:spcPts val="2100"/>
              </a:spcBef>
              <a:spcAft>
                <a:spcPts val="0"/>
              </a:spcAft>
              <a:buClr>
                <a:srgbClr val="FFFFFF"/>
              </a:buClr>
              <a:buSzPts val="2500"/>
              <a:buNone/>
              <a:defRPr sz="2500">
                <a:solidFill>
                  <a:srgbClr val="FFFFFF"/>
                </a:solidFill>
              </a:defRPr>
            </a:lvl3pPr>
            <a:lvl4pPr lvl="3">
              <a:spcBef>
                <a:spcPts val="2100"/>
              </a:spcBef>
              <a:spcAft>
                <a:spcPts val="0"/>
              </a:spcAft>
              <a:buClr>
                <a:srgbClr val="FFFFFF"/>
              </a:buClr>
              <a:buSzPts val="2500"/>
              <a:buNone/>
              <a:defRPr sz="2500">
                <a:solidFill>
                  <a:srgbClr val="FFFFFF"/>
                </a:solidFill>
              </a:defRPr>
            </a:lvl4pPr>
            <a:lvl5pPr lvl="4">
              <a:spcBef>
                <a:spcPts val="2100"/>
              </a:spcBef>
              <a:spcAft>
                <a:spcPts val="0"/>
              </a:spcAft>
              <a:buClr>
                <a:srgbClr val="FFFFFF"/>
              </a:buClr>
              <a:buSzPts val="2500"/>
              <a:buNone/>
              <a:defRPr sz="2500">
                <a:solidFill>
                  <a:srgbClr val="FFFFFF"/>
                </a:solidFill>
              </a:defRPr>
            </a:lvl5pPr>
            <a:lvl6pPr lvl="5">
              <a:spcBef>
                <a:spcPts val="2100"/>
              </a:spcBef>
              <a:spcAft>
                <a:spcPts val="0"/>
              </a:spcAft>
              <a:buClr>
                <a:srgbClr val="FFFFFF"/>
              </a:buClr>
              <a:buSzPts val="2500"/>
              <a:buNone/>
              <a:defRPr sz="2500">
                <a:solidFill>
                  <a:srgbClr val="FFFFFF"/>
                </a:solidFill>
              </a:defRPr>
            </a:lvl6pPr>
            <a:lvl7pPr lvl="6">
              <a:spcBef>
                <a:spcPts val="2100"/>
              </a:spcBef>
              <a:spcAft>
                <a:spcPts val="0"/>
              </a:spcAft>
              <a:buClr>
                <a:srgbClr val="FFFFFF"/>
              </a:buClr>
              <a:buSzPts val="2500"/>
              <a:buNone/>
              <a:defRPr sz="2500">
                <a:solidFill>
                  <a:srgbClr val="FFFFFF"/>
                </a:solidFill>
              </a:defRPr>
            </a:lvl7pPr>
            <a:lvl8pPr lvl="7">
              <a:spcBef>
                <a:spcPts val="2100"/>
              </a:spcBef>
              <a:spcAft>
                <a:spcPts val="0"/>
              </a:spcAft>
              <a:buClr>
                <a:srgbClr val="FFFFFF"/>
              </a:buClr>
              <a:buSzPts val="2500"/>
              <a:buNone/>
              <a:defRPr sz="2500">
                <a:solidFill>
                  <a:srgbClr val="FFFFFF"/>
                </a:solidFill>
              </a:defRPr>
            </a:lvl8pPr>
            <a:lvl9pPr lvl="8">
              <a:spcBef>
                <a:spcPts val="2100"/>
              </a:spcBef>
              <a:spcAft>
                <a:spcPts val="2100"/>
              </a:spcAft>
              <a:buClr>
                <a:srgbClr val="FFFFFF"/>
              </a:buClr>
              <a:buSzPts val="2500"/>
              <a:buNone/>
              <a:defRPr sz="2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2"/>
          <p:cNvSpPr txBox="1"/>
          <p:nvPr/>
        </p:nvSpPr>
        <p:spPr>
          <a:xfrm rot="5400000">
            <a:off x="-679350" y="5741300"/>
            <a:ext cx="1579800" cy="3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 Condensed"/>
                <a:ea typeface="Barlow Condensed"/>
                <a:cs typeface="Barlow Condensed"/>
                <a:sym typeface="Barlow Condensed"/>
              </a:rPr>
              <a:t>SLIDESMANIA.COM</a:t>
            </a:r>
            <a:endParaRPr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51" name="Google Shape;51;p2"/>
          <p:cNvSpPr/>
          <p:nvPr/>
        </p:nvSpPr>
        <p:spPr>
          <a:xfrm>
            <a:off x="1407825" y="1198650"/>
            <a:ext cx="3567007" cy="285523"/>
          </a:xfrm>
          <a:custGeom>
            <a:avLst/>
            <a:gdLst/>
            <a:ahLst/>
            <a:cxnLst/>
            <a:rect l="l" t="t" r="r" b="b"/>
            <a:pathLst>
              <a:path w="3584932" h="278559" extrusionOk="0">
                <a:moveTo>
                  <a:pt x="0" y="12112"/>
                </a:moveTo>
                <a:lnTo>
                  <a:pt x="3584932" y="0"/>
                </a:lnTo>
                <a:lnTo>
                  <a:pt x="3300317" y="278559"/>
                </a:lnTo>
                <a:lnTo>
                  <a:pt x="278558" y="272504"/>
                </a:lnTo>
                <a:lnTo>
                  <a:pt x="0" y="12112"/>
                </a:lnTo>
                <a:close/>
              </a:path>
            </a:pathLst>
          </a:custGeom>
          <a:gradFill>
            <a:gsLst>
              <a:gs pos="0">
                <a:srgbClr val="605F67"/>
              </a:gs>
              <a:gs pos="17000">
                <a:srgbClr val="AAABAD"/>
              </a:gs>
              <a:gs pos="41000">
                <a:srgbClr val="818185"/>
              </a:gs>
              <a:gs pos="73000">
                <a:srgbClr val="818185"/>
              </a:gs>
              <a:gs pos="100000">
                <a:srgbClr val="3B3A4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2" name="Google Shape;52;p2"/>
          <p:cNvPicPr preferRelativeResize="0"/>
          <p:nvPr/>
        </p:nvPicPr>
        <p:blipFill rotWithShape="1">
          <a:blip r:embed="rId2">
            <a:alphaModFix/>
          </a:blip>
          <a:srcRect t="18240"/>
          <a:stretch/>
        </p:blipFill>
        <p:spPr>
          <a:xfrm>
            <a:off x="1627624" y="1446725"/>
            <a:ext cx="3137268" cy="5078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53;p2"/>
          <p:cNvPicPr preferRelativeResize="0"/>
          <p:nvPr/>
        </p:nvPicPr>
        <p:blipFill rotWithShape="1">
          <a:blip r:embed="rId2">
            <a:alphaModFix/>
          </a:blip>
          <a:srcRect l="42083" r="38883" b="94522"/>
          <a:stretch/>
        </p:blipFill>
        <p:spPr>
          <a:xfrm>
            <a:off x="2950588" y="379775"/>
            <a:ext cx="527380" cy="318247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2"/>
          <p:cNvSpPr/>
          <p:nvPr/>
        </p:nvSpPr>
        <p:spPr>
          <a:xfrm>
            <a:off x="4684850" y="1192750"/>
            <a:ext cx="322887" cy="5442795"/>
          </a:xfrm>
          <a:custGeom>
            <a:avLst/>
            <a:gdLst/>
            <a:ahLst/>
            <a:cxnLst/>
            <a:rect l="l" t="t" r="r" b="b"/>
            <a:pathLst>
              <a:path w="322082" h="5310044" extrusionOk="0">
                <a:moveTo>
                  <a:pt x="296725" y="0"/>
                </a:moveTo>
                <a:lnTo>
                  <a:pt x="12110" y="254336"/>
                </a:lnTo>
                <a:cubicBezTo>
                  <a:pt x="8073" y="1903486"/>
                  <a:pt x="4037" y="3552635"/>
                  <a:pt x="0" y="5201785"/>
                </a:cubicBezTo>
                <a:lnTo>
                  <a:pt x="322082" y="5310044"/>
                </a:lnTo>
                <a:cubicBezTo>
                  <a:pt x="315837" y="3546652"/>
                  <a:pt x="302970" y="1763392"/>
                  <a:pt x="296725" y="0"/>
                </a:cubicBezTo>
                <a:close/>
              </a:path>
            </a:pathLst>
          </a:custGeom>
          <a:gradFill>
            <a:gsLst>
              <a:gs pos="0">
                <a:srgbClr val="605F67"/>
              </a:gs>
              <a:gs pos="17000">
                <a:srgbClr val="AAABAD"/>
              </a:gs>
              <a:gs pos="41000">
                <a:srgbClr val="818185"/>
              </a:gs>
              <a:gs pos="73000">
                <a:srgbClr val="818185"/>
              </a:gs>
              <a:gs pos="100000">
                <a:srgbClr val="3B3A4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" name="Google Shape;55;p2"/>
          <p:cNvSpPr/>
          <p:nvPr/>
        </p:nvSpPr>
        <p:spPr>
          <a:xfrm flipH="1">
            <a:off x="1377458" y="1199699"/>
            <a:ext cx="322747" cy="5444027"/>
          </a:xfrm>
          <a:custGeom>
            <a:avLst/>
            <a:gdLst/>
            <a:ahLst/>
            <a:cxnLst/>
            <a:rect l="l" t="t" r="r" b="b"/>
            <a:pathLst>
              <a:path w="322082" h="5310044" extrusionOk="0">
                <a:moveTo>
                  <a:pt x="296725" y="0"/>
                </a:moveTo>
                <a:lnTo>
                  <a:pt x="12110" y="254336"/>
                </a:lnTo>
                <a:cubicBezTo>
                  <a:pt x="8073" y="1903486"/>
                  <a:pt x="4037" y="3552635"/>
                  <a:pt x="0" y="5201785"/>
                </a:cubicBezTo>
                <a:lnTo>
                  <a:pt x="322082" y="5310044"/>
                </a:lnTo>
                <a:cubicBezTo>
                  <a:pt x="315837" y="3546652"/>
                  <a:pt x="302970" y="1763392"/>
                  <a:pt x="296725" y="0"/>
                </a:cubicBezTo>
                <a:close/>
              </a:path>
            </a:pathLst>
          </a:custGeom>
          <a:gradFill>
            <a:gsLst>
              <a:gs pos="0">
                <a:srgbClr val="605F67"/>
              </a:gs>
              <a:gs pos="17000">
                <a:srgbClr val="AAABAD"/>
              </a:gs>
              <a:gs pos="41000">
                <a:srgbClr val="818185"/>
              </a:gs>
              <a:gs pos="73000">
                <a:srgbClr val="818185"/>
              </a:gs>
              <a:gs pos="100000">
                <a:srgbClr val="3B3A4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2 Elevator">
  <p:cSld name="CUSTOM_18">
    <p:bg>
      <p:bgPr>
        <a:gradFill>
          <a:gsLst>
            <a:gs pos="0">
              <a:srgbClr val="666666"/>
            </a:gs>
            <a:gs pos="51000">
              <a:srgbClr val="D9D9D9"/>
            </a:gs>
            <a:gs pos="100000">
              <a:srgbClr val="666666"/>
            </a:gs>
          </a:gsLst>
          <a:lin ang="16200038" scaled="0"/>
        </a:gra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4"/>
          <p:cNvSpPr/>
          <p:nvPr/>
        </p:nvSpPr>
        <p:spPr>
          <a:xfrm rot="-5400000">
            <a:off x="-1965036" y="2349300"/>
            <a:ext cx="6795000" cy="2222400"/>
          </a:xfrm>
          <a:prstGeom prst="roundRect">
            <a:avLst>
              <a:gd name="adj" fmla="val 3935"/>
            </a:avLst>
          </a:prstGeom>
          <a:solidFill>
            <a:srgbClr val="5F5E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4"/>
          <p:cNvSpPr/>
          <p:nvPr/>
        </p:nvSpPr>
        <p:spPr>
          <a:xfrm rot="-5400000">
            <a:off x="-2013475" y="2286293"/>
            <a:ext cx="6795000" cy="2222400"/>
          </a:xfrm>
          <a:prstGeom prst="roundRect">
            <a:avLst>
              <a:gd name="adj" fmla="val 3935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p4"/>
          <p:cNvSpPr/>
          <p:nvPr/>
        </p:nvSpPr>
        <p:spPr>
          <a:xfrm rot="-5400000">
            <a:off x="-1990262" y="2310449"/>
            <a:ext cx="6795000" cy="2222400"/>
          </a:xfrm>
          <a:prstGeom prst="roundRect">
            <a:avLst>
              <a:gd name="adj" fmla="val 3935"/>
            </a:avLst>
          </a:prstGeom>
          <a:gradFill>
            <a:gsLst>
              <a:gs pos="0">
                <a:srgbClr val="666666"/>
              </a:gs>
              <a:gs pos="27000">
                <a:srgbClr val="B7B7B7"/>
              </a:gs>
              <a:gs pos="48000">
                <a:srgbClr val="999999"/>
              </a:gs>
              <a:gs pos="78000">
                <a:srgbClr val="D9D9D9"/>
              </a:gs>
              <a:gs pos="100000">
                <a:srgbClr val="66666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8" name="Google Shape;108;p4"/>
          <p:cNvGrpSpPr/>
          <p:nvPr/>
        </p:nvGrpSpPr>
        <p:grpSpPr>
          <a:xfrm>
            <a:off x="564992" y="1291254"/>
            <a:ext cx="692043" cy="692043"/>
            <a:chOff x="9433273" y="1666306"/>
            <a:chExt cx="502500" cy="502500"/>
          </a:xfrm>
        </p:grpSpPr>
        <p:sp>
          <p:nvSpPr>
            <p:cNvPr id="109" name="Google Shape;109;p4"/>
            <p:cNvSpPr/>
            <p:nvPr/>
          </p:nvSpPr>
          <p:spPr>
            <a:xfrm rot="5400000">
              <a:off x="9433273" y="1666306"/>
              <a:ext cx="502500" cy="502500"/>
            </a:xfrm>
            <a:prstGeom prst="ellipse">
              <a:avLst/>
            </a:prstGeom>
            <a:gradFill>
              <a:gsLst>
                <a:gs pos="0">
                  <a:srgbClr val="666666"/>
                </a:gs>
                <a:gs pos="27000">
                  <a:srgbClr val="B7B7B7"/>
                </a:gs>
                <a:gs pos="48000">
                  <a:srgbClr val="999999"/>
                </a:gs>
                <a:gs pos="78000">
                  <a:srgbClr val="D9D9D9"/>
                </a:gs>
                <a:gs pos="100000">
                  <a:srgbClr val="666666"/>
                </a:gs>
              </a:gsLst>
              <a:lin ang="0" scaled="0"/>
            </a:gra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" name="Google Shape;110;p4"/>
            <p:cNvSpPr/>
            <p:nvPr/>
          </p:nvSpPr>
          <p:spPr>
            <a:xfrm rot="5400000">
              <a:off x="9476020" y="1709059"/>
              <a:ext cx="417000" cy="417000"/>
            </a:xfrm>
            <a:prstGeom prst="ellipse">
              <a:avLst/>
            </a:prstGeom>
            <a:gradFill>
              <a:gsLst>
                <a:gs pos="0">
                  <a:srgbClr val="B7B7B7"/>
                </a:gs>
                <a:gs pos="60000">
                  <a:srgbClr val="D9D9D9"/>
                </a:gs>
                <a:gs pos="100000">
                  <a:srgbClr val="999999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1" name="Google Shape;111;p4"/>
          <p:cNvSpPr/>
          <p:nvPr/>
        </p:nvSpPr>
        <p:spPr>
          <a:xfrm>
            <a:off x="610917" y="432119"/>
            <a:ext cx="1574400" cy="689100"/>
          </a:xfrm>
          <a:prstGeom prst="roundRect">
            <a:avLst>
              <a:gd name="adj" fmla="val 16667"/>
            </a:avLst>
          </a:prstGeom>
          <a:solidFill>
            <a:srgbClr val="242827"/>
          </a:solidFill>
          <a:ln>
            <a:noFill/>
          </a:ln>
          <a:effectLst>
            <a:outerShdw sx="102000" sy="102000" algn="ctr" rotWithShape="0">
              <a:srgbClr val="595959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4"/>
          <p:cNvSpPr/>
          <p:nvPr/>
        </p:nvSpPr>
        <p:spPr>
          <a:xfrm rot="-5400000">
            <a:off x="1290302" y="120994"/>
            <a:ext cx="172200" cy="172200"/>
          </a:xfrm>
          <a:prstGeom prst="ellipse">
            <a:avLst/>
          </a:prstGeom>
          <a:gradFill>
            <a:gsLst>
              <a:gs pos="0">
                <a:srgbClr val="D9D9D9"/>
              </a:gs>
              <a:gs pos="11000">
                <a:srgbClr val="D9D9D9"/>
              </a:gs>
              <a:gs pos="48000">
                <a:srgbClr val="999999"/>
              </a:gs>
              <a:gs pos="100000">
                <a:srgbClr val="666666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4"/>
          <p:cNvSpPr/>
          <p:nvPr/>
        </p:nvSpPr>
        <p:spPr>
          <a:xfrm rot="-5400000">
            <a:off x="1290302" y="6529869"/>
            <a:ext cx="172200" cy="172200"/>
          </a:xfrm>
          <a:prstGeom prst="ellipse">
            <a:avLst/>
          </a:prstGeom>
          <a:gradFill>
            <a:gsLst>
              <a:gs pos="0">
                <a:srgbClr val="D9D9D9"/>
              </a:gs>
              <a:gs pos="11000">
                <a:srgbClr val="D9D9D9"/>
              </a:gs>
              <a:gs pos="48000">
                <a:srgbClr val="999999"/>
              </a:gs>
              <a:gs pos="100000">
                <a:srgbClr val="666666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4" name="Google Shape;114;p4"/>
          <p:cNvGrpSpPr/>
          <p:nvPr/>
        </p:nvGrpSpPr>
        <p:grpSpPr>
          <a:xfrm>
            <a:off x="564992" y="2890444"/>
            <a:ext cx="692043" cy="692043"/>
            <a:chOff x="9433273" y="1666306"/>
            <a:chExt cx="502500" cy="502500"/>
          </a:xfrm>
        </p:grpSpPr>
        <p:sp>
          <p:nvSpPr>
            <p:cNvPr id="115" name="Google Shape;115;p4"/>
            <p:cNvSpPr/>
            <p:nvPr/>
          </p:nvSpPr>
          <p:spPr>
            <a:xfrm rot="5400000">
              <a:off x="9433273" y="1666306"/>
              <a:ext cx="502500" cy="502500"/>
            </a:xfrm>
            <a:prstGeom prst="ellipse">
              <a:avLst/>
            </a:prstGeom>
            <a:gradFill>
              <a:gsLst>
                <a:gs pos="0">
                  <a:srgbClr val="666666"/>
                </a:gs>
                <a:gs pos="27000">
                  <a:srgbClr val="B7B7B7"/>
                </a:gs>
                <a:gs pos="48000">
                  <a:srgbClr val="999999"/>
                </a:gs>
                <a:gs pos="78000">
                  <a:srgbClr val="D9D9D9"/>
                </a:gs>
                <a:gs pos="100000">
                  <a:srgbClr val="666666"/>
                </a:gs>
              </a:gsLst>
              <a:lin ang="0" scaled="0"/>
            </a:gra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" name="Google Shape;116;p4"/>
            <p:cNvSpPr/>
            <p:nvPr/>
          </p:nvSpPr>
          <p:spPr>
            <a:xfrm rot="5400000">
              <a:off x="9476020" y="1709059"/>
              <a:ext cx="417000" cy="417000"/>
            </a:xfrm>
            <a:prstGeom prst="ellipse">
              <a:avLst/>
            </a:prstGeom>
            <a:gradFill>
              <a:gsLst>
                <a:gs pos="0">
                  <a:srgbClr val="B7B7B7"/>
                </a:gs>
                <a:gs pos="60000">
                  <a:srgbClr val="D9D9D9"/>
                </a:gs>
                <a:gs pos="100000">
                  <a:srgbClr val="999999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7" name="Google Shape;117;p4"/>
          <p:cNvGrpSpPr/>
          <p:nvPr/>
        </p:nvGrpSpPr>
        <p:grpSpPr>
          <a:xfrm>
            <a:off x="564992" y="3690039"/>
            <a:ext cx="692043" cy="692043"/>
            <a:chOff x="9433273" y="1666306"/>
            <a:chExt cx="502500" cy="502500"/>
          </a:xfrm>
        </p:grpSpPr>
        <p:sp>
          <p:nvSpPr>
            <p:cNvPr id="118" name="Google Shape;118;p4"/>
            <p:cNvSpPr/>
            <p:nvPr/>
          </p:nvSpPr>
          <p:spPr>
            <a:xfrm rot="5400000">
              <a:off x="9433273" y="1666306"/>
              <a:ext cx="502500" cy="502500"/>
            </a:xfrm>
            <a:prstGeom prst="ellipse">
              <a:avLst/>
            </a:prstGeom>
            <a:gradFill>
              <a:gsLst>
                <a:gs pos="0">
                  <a:srgbClr val="666666"/>
                </a:gs>
                <a:gs pos="27000">
                  <a:srgbClr val="B7B7B7"/>
                </a:gs>
                <a:gs pos="48000">
                  <a:srgbClr val="999999"/>
                </a:gs>
                <a:gs pos="78000">
                  <a:srgbClr val="D9D9D9"/>
                </a:gs>
                <a:gs pos="100000">
                  <a:srgbClr val="666666"/>
                </a:gs>
              </a:gsLst>
              <a:lin ang="0" scaled="0"/>
            </a:gra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Google Shape;119;p4"/>
            <p:cNvSpPr/>
            <p:nvPr/>
          </p:nvSpPr>
          <p:spPr>
            <a:xfrm rot="5400000">
              <a:off x="9476020" y="1709059"/>
              <a:ext cx="417000" cy="417000"/>
            </a:xfrm>
            <a:prstGeom prst="ellipse">
              <a:avLst/>
            </a:prstGeom>
            <a:gradFill>
              <a:gsLst>
                <a:gs pos="0">
                  <a:srgbClr val="B7B7B7"/>
                </a:gs>
                <a:gs pos="60000">
                  <a:srgbClr val="D9D9D9"/>
                </a:gs>
                <a:gs pos="100000">
                  <a:srgbClr val="999999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0" name="Google Shape;120;p4"/>
          <p:cNvGrpSpPr/>
          <p:nvPr/>
        </p:nvGrpSpPr>
        <p:grpSpPr>
          <a:xfrm>
            <a:off x="564992" y="4489635"/>
            <a:ext cx="692043" cy="692043"/>
            <a:chOff x="9433273" y="1666306"/>
            <a:chExt cx="502500" cy="502500"/>
          </a:xfrm>
        </p:grpSpPr>
        <p:sp>
          <p:nvSpPr>
            <p:cNvPr id="121" name="Google Shape;121;p4"/>
            <p:cNvSpPr/>
            <p:nvPr/>
          </p:nvSpPr>
          <p:spPr>
            <a:xfrm rot="5400000">
              <a:off x="9433273" y="1666306"/>
              <a:ext cx="502500" cy="502500"/>
            </a:xfrm>
            <a:prstGeom prst="ellipse">
              <a:avLst/>
            </a:prstGeom>
            <a:gradFill>
              <a:gsLst>
                <a:gs pos="0">
                  <a:srgbClr val="666666"/>
                </a:gs>
                <a:gs pos="27000">
                  <a:srgbClr val="B7B7B7"/>
                </a:gs>
                <a:gs pos="48000">
                  <a:srgbClr val="999999"/>
                </a:gs>
                <a:gs pos="78000">
                  <a:srgbClr val="D9D9D9"/>
                </a:gs>
                <a:gs pos="100000">
                  <a:srgbClr val="666666"/>
                </a:gs>
              </a:gsLst>
              <a:lin ang="0" scaled="0"/>
            </a:gra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" name="Google Shape;122;p4"/>
            <p:cNvSpPr/>
            <p:nvPr/>
          </p:nvSpPr>
          <p:spPr>
            <a:xfrm rot="5400000">
              <a:off x="9476020" y="1709059"/>
              <a:ext cx="417000" cy="417000"/>
            </a:xfrm>
            <a:prstGeom prst="ellipse">
              <a:avLst/>
            </a:prstGeom>
            <a:gradFill>
              <a:gsLst>
                <a:gs pos="0">
                  <a:srgbClr val="B7B7B7"/>
                </a:gs>
                <a:gs pos="60000">
                  <a:srgbClr val="D9D9D9"/>
                </a:gs>
                <a:gs pos="100000">
                  <a:srgbClr val="999999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3" name="Google Shape;123;p4"/>
          <p:cNvGrpSpPr/>
          <p:nvPr/>
        </p:nvGrpSpPr>
        <p:grpSpPr>
          <a:xfrm>
            <a:off x="564992" y="2090849"/>
            <a:ext cx="692043" cy="692043"/>
            <a:chOff x="9433273" y="1666306"/>
            <a:chExt cx="502500" cy="502500"/>
          </a:xfrm>
        </p:grpSpPr>
        <p:sp>
          <p:nvSpPr>
            <p:cNvPr id="124" name="Google Shape;124;p4"/>
            <p:cNvSpPr/>
            <p:nvPr/>
          </p:nvSpPr>
          <p:spPr>
            <a:xfrm rot="5400000">
              <a:off x="9433273" y="1666306"/>
              <a:ext cx="502500" cy="502500"/>
            </a:xfrm>
            <a:prstGeom prst="ellipse">
              <a:avLst/>
            </a:prstGeom>
            <a:gradFill>
              <a:gsLst>
                <a:gs pos="0">
                  <a:srgbClr val="666666"/>
                </a:gs>
                <a:gs pos="27000">
                  <a:srgbClr val="B7B7B7"/>
                </a:gs>
                <a:gs pos="48000">
                  <a:srgbClr val="999999"/>
                </a:gs>
                <a:gs pos="78000">
                  <a:srgbClr val="D9D9D9"/>
                </a:gs>
                <a:gs pos="100000">
                  <a:srgbClr val="666666"/>
                </a:gs>
              </a:gsLst>
              <a:lin ang="0" scaled="0"/>
            </a:gra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" name="Google Shape;125;p4"/>
            <p:cNvSpPr/>
            <p:nvPr/>
          </p:nvSpPr>
          <p:spPr>
            <a:xfrm rot="5400000">
              <a:off x="9476020" y="1709059"/>
              <a:ext cx="417000" cy="417000"/>
            </a:xfrm>
            <a:prstGeom prst="ellipse">
              <a:avLst/>
            </a:prstGeom>
            <a:gradFill>
              <a:gsLst>
                <a:gs pos="0">
                  <a:srgbClr val="B7B7B7"/>
                </a:gs>
                <a:gs pos="60000">
                  <a:srgbClr val="D9D9D9"/>
                </a:gs>
                <a:gs pos="100000">
                  <a:srgbClr val="999999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6" name="Google Shape;126;p4"/>
          <p:cNvGrpSpPr/>
          <p:nvPr/>
        </p:nvGrpSpPr>
        <p:grpSpPr>
          <a:xfrm>
            <a:off x="1516735" y="1286208"/>
            <a:ext cx="692043" cy="692043"/>
            <a:chOff x="9433273" y="1666306"/>
            <a:chExt cx="502500" cy="502500"/>
          </a:xfrm>
        </p:grpSpPr>
        <p:sp>
          <p:nvSpPr>
            <p:cNvPr id="127" name="Google Shape;127;p4"/>
            <p:cNvSpPr/>
            <p:nvPr/>
          </p:nvSpPr>
          <p:spPr>
            <a:xfrm rot="5400000">
              <a:off x="9433273" y="1666306"/>
              <a:ext cx="502500" cy="502500"/>
            </a:xfrm>
            <a:prstGeom prst="ellipse">
              <a:avLst/>
            </a:prstGeom>
            <a:gradFill>
              <a:gsLst>
                <a:gs pos="0">
                  <a:srgbClr val="666666"/>
                </a:gs>
                <a:gs pos="27000">
                  <a:srgbClr val="B7B7B7"/>
                </a:gs>
                <a:gs pos="48000">
                  <a:srgbClr val="999999"/>
                </a:gs>
                <a:gs pos="78000">
                  <a:srgbClr val="D9D9D9"/>
                </a:gs>
                <a:gs pos="100000">
                  <a:srgbClr val="666666"/>
                </a:gs>
              </a:gsLst>
              <a:lin ang="0" scaled="0"/>
            </a:gra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Google Shape;128;p4"/>
            <p:cNvSpPr/>
            <p:nvPr/>
          </p:nvSpPr>
          <p:spPr>
            <a:xfrm rot="5400000">
              <a:off x="9476020" y="1709059"/>
              <a:ext cx="417000" cy="417000"/>
            </a:xfrm>
            <a:prstGeom prst="ellipse">
              <a:avLst/>
            </a:prstGeom>
            <a:gradFill>
              <a:gsLst>
                <a:gs pos="0">
                  <a:srgbClr val="B7B7B7"/>
                </a:gs>
                <a:gs pos="60000">
                  <a:srgbClr val="D9D9D9"/>
                </a:gs>
                <a:gs pos="100000">
                  <a:srgbClr val="999999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9" name="Google Shape;129;p4"/>
          <p:cNvGrpSpPr/>
          <p:nvPr/>
        </p:nvGrpSpPr>
        <p:grpSpPr>
          <a:xfrm>
            <a:off x="1516735" y="2885398"/>
            <a:ext cx="692043" cy="692043"/>
            <a:chOff x="9433273" y="1666306"/>
            <a:chExt cx="502500" cy="502500"/>
          </a:xfrm>
        </p:grpSpPr>
        <p:sp>
          <p:nvSpPr>
            <p:cNvPr id="130" name="Google Shape;130;p4"/>
            <p:cNvSpPr/>
            <p:nvPr/>
          </p:nvSpPr>
          <p:spPr>
            <a:xfrm rot="5400000">
              <a:off x="9433273" y="1666306"/>
              <a:ext cx="502500" cy="502500"/>
            </a:xfrm>
            <a:prstGeom prst="ellipse">
              <a:avLst/>
            </a:prstGeom>
            <a:gradFill>
              <a:gsLst>
                <a:gs pos="0">
                  <a:srgbClr val="666666"/>
                </a:gs>
                <a:gs pos="27000">
                  <a:srgbClr val="B7B7B7"/>
                </a:gs>
                <a:gs pos="48000">
                  <a:srgbClr val="999999"/>
                </a:gs>
                <a:gs pos="78000">
                  <a:srgbClr val="D9D9D9"/>
                </a:gs>
                <a:gs pos="100000">
                  <a:srgbClr val="666666"/>
                </a:gs>
              </a:gsLst>
              <a:lin ang="0" scaled="0"/>
            </a:gra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" name="Google Shape;131;p4"/>
            <p:cNvSpPr/>
            <p:nvPr/>
          </p:nvSpPr>
          <p:spPr>
            <a:xfrm rot="5400000">
              <a:off x="9476020" y="1709059"/>
              <a:ext cx="417000" cy="417000"/>
            </a:xfrm>
            <a:prstGeom prst="ellipse">
              <a:avLst/>
            </a:prstGeom>
            <a:gradFill>
              <a:gsLst>
                <a:gs pos="0">
                  <a:srgbClr val="B7B7B7"/>
                </a:gs>
                <a:gs pos="60000">
                  <a:srgbClr val="D9D9D9"/>
                </a:gs>
                <a:gs pos="100000">
                  <a:srgbClr val="999999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2" name="Google Shape;132;p4"/>
          <p:cNvGrpSpPr/>
          <p:nvPr/>
        </p:nvGrpSpPr>
        <p:grpSpPr>
          <a:xfrm>
            <a:off x="1516735" y="3684993"/>
            <a:ext cx="692043" cy="692043"/>
            <a:chOff x="9433273" y="1666306"/>
            <a:chExt cx="502500" cy="502500"/>
          </a:xfrm>
        </p:grpSpPr>
        <p:sp>
          <p:nvSpPr>
            <p:cNvPr id="133" name="Google Shape;133;p4"/>
            <p:cNvSpPr/>
            <p:nvPr/>
          </p:nvSpPr>
          <p:spPr>
            <a:xfrm rot="5400000">
              <a:off x="9433273" y="1666306"/>
              <a:ext cx="502500" cy="502500"/>
            </a:xfrm>
            <a:prstGeom prst="ellipse">
              <a:avLst/>
            </a:prstGeom>
            <a:gradFill>
              <a:gsLst>
                <a:gs pos="0">
                  <a:srgbClr val="666666"/>
                </a:gs>
                <a:gs pos="27000">
                  <a:srgbClr val="B7B7B7"/>
                </a:gs>
                <a:gs pos="48000">
                  <a:srgbClr val="999999"/>
                </a:gs>
                <a:gs pos="78000">
                  <a:srgbClr val="D9D9D9"/>
                </a:gs>
                <a:gs pos="100000">
                  <a:srgbClr val="666666"/>
                </a:gs>
              </a:gsLst>
              <a:lin ang="0" scaled="0"/>
            </a:gra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Google Shape;134;p4"/>
            <p:cNvSpPr/>
            <p:nvPr/>
          </p:nvSpPr>
          <p:spPr>
            <a:xfrm rot="5400000">
              <a:off x="9476020" y="1709059"/>
              <a:ext cx="417000" cy="417000"/>
            </a:xfrm>
            <a:prstGeom prst="ellipse">
              <a:avLst/>
            </a:prstGeom>
            <a:gradFill>
              <a:gsLst>
                <a:gs pos="0">
                  <a:srgbClr val="B7B7B7"/>
                </a:gs>
                <a:gs pos="60000">
                  <a:srgbClr val="D9D9D9"/>
                </a:gs>
                <a:gs pos="100000">
                  <a:srgbClr val="999999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5" name="Google Shape;135;p4"/>
          <p:cNvGrpSpPr/>
          <p:nvPr/>
        </p:nvGrpSpPr>
        <p:grpSpPr>
          <a:xfrm>
            <a:off x="1516735" y="4484589"/>
            <a:ext cx="692043" cy="692043"/>
            <a:chOff x="9433273" y="1666306"/>
            <a:chExt cx="502500" cy="502500"/>
          </a:xfrm>
        </p:grpSpPr>
        <p:sp>
          <p:nvSpPr>
            <p:cNvPr id="136" name="Google Shape;136;p4"/>
            <p:cNvSpPr/>
            <p:nvPr/>
          </p:nvSpPr>
          <p:spPr>
            <a:xfrm rot="5400000">
              <a:off x="9433273" y="1666306"/>
              <a:ext cx="502500" cy="502500"/>
            </a:xfrm>
            <a:prstGeom prst="ellipse">
              <a:avLst/>
            </a:prstGeom>
            <a:gradFill>
              <a:gsLst>
                <a:gs pos="0">
                  <a:srgbClr val="666666"/>
                </a:gs>
                <a:gs pos="27000">
                  <a:srgbClr val="B7B7B7"/>
                </a:gs>
                <a:gs pos="48000">
                  <a:srgbClr val="999999"/>
                </a:gs>
                <a:gs pos="78000">
                  <a:srgbClr val="D9D9D9"/>
                </a:gs>
                <a:gs pos="100000">
                  <a:srgbClr val="666666"/>
                </a:gs>
              </a:gsLst>
              <a:lin ang="0" scaled="0"/>
            </a:gra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" name="Google Shape;137;p4"/>
            <p:cNvSpPr/>
            <p:nvPr/>
          </p:nvSpPr>
          <p:spPr>
            <a:xfrm rot="5400000">
              <a:off x="9476020" y="1709059"/>
              <a:ext cx="417000" cy="417000"/>
            </a:xfrm>
            <a:prstGeom prst="ellipse">
              <a:avLst/>
            </a:prstGeom>
            <a:gradFill>
              <a:gsLst>
                <a:gs pos="0">
                  <a:srgbClr val="B7B7B7"/>
                </a:gs>
                <a:gs pos="60000">
                  <a:srgbClr val="D9D9D9"/>
                </a:gs>
                <a:gs pos="100000">
                  <a:srgbClr val="999999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8" name="Google Shape;138;p4"/>
          <p:cNvGrpSpPr/>
          <p:nvPr/>
        </p:nvGrpSpPr>
        <p:grpSpPr>
          <a:xfrm>
            <a:off x="1516735" y="2085803"/>
            <a:ext cx="692043" cy="692043"/>
            <a:chOff x="9433273" y="1666306"/>
            <a:chExt cx="502500" cy="502500"/>
          </a:xfrm>
        </p:grpSpPr>
        <p:sp>
          <p:nvSpPr>
            <p:cNvPr id="139" name="Google Shape;139;p4"/>
            <p:cNvSpPr/>
            <p:nvPr/>
          </p:nvSpPr>
          <p:spPr>
            <a:xfrm rot="5400000">
              <a:off x="9433273" y="1666306"/>
              <a:ext cx="502500" cy="502500"/>
            </a:xfrm>
            <a:prstGeom prst="ellipse">
              <a:avLst/>
            </a:prstGeom>
            <a:gradFill>
              <a:gsLst>
                <a:gs pos="0">
                  <a:srgbClr val="666666"/>
                </a:gs>
                <a:gs pos="27000">
                  <a:srgbClr val="B7B7B7"/>
                </a:gs>
                <a:gs pos="48000">
                  <a:srgbClr val="999999"/>
                </a:gs>
                <a:gs pos="78000">
                  <a:srgbClr val="D9D9D9"/>
                </a:gs>
                <a:gs pos="100000">
                  <a:srgbClr val="666666"/>
                </a:gs>
              </a:gsLst>
              <a:lin ang="0" scaled="0"/>
            </a:gra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140;p4"/>
            <p:cNvSpPr/>
            <p:nvPr/>
          </p:nvSpPr>
          <p:spPr>
            <a:xfrm rot="5400000">
              <a:off x="9476020" y="1709059"/>
              <a:ext cx="417000" cy="417000"/>
            </a:xfrm>
            <a:prstGeom prst="ellipse">
              <a:avLst/>
            </a:prstGeom>
            <a:gradFill>
              <a:gsLst>
                <a:gs pos="0">
                  <a:srgbClr val="B7B7B7"/>
                </a:gs>
                <a:gs pos="60000">
                  <a:srgbClr val="D9D9D9"/>
                </a:gs>
                <a:gs pos="100000">
                  <a:srgbClr val="999999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1" name="Google Shape;141;p4"/>
          <p:cNvSpPr txBox="1"/>
          <p:nvPr/>
        </p:nvSpPr>
        <p:spPr>
          <a:xfrm>
            <a:off x="1452742" y="1321090"/>
            <a:ext cx="8172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FFC000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rPr>
              <a:t>10</a:t>
            </a:r>
            <a:endParaRPr/>
          </a:p>
        </p:txBody>
      </p:sp>
      <p:sp>
        <p:nvSpPr>
          <p:cNvPr id="142" name="Google Shape;142;p4"/>
          <p:cNvSpPr txBox="1"/>
          <p:nvPr/>
        </p:nvSpPr>
        <p:spPr>
          <a:xfrm>
            <a:off x="580642" y="1328154"/>
            <a:ext cx="6963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3A3838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rPr>
              <a:t>9</a:t>
            </a:r>
            <a:endParaRPr/>
          </a:p>
        </p:txBody>
      </p:sp>
      <p:sp>
        <p:nvSpPr>
          <p:cNvPr id="143" name="Google Shape;143;p4"/>
          <p:cNvSpPr txBox="1"/>
          <p:nvPr/>
        </p:nvSpPr>
        <p:spPr>
          <a:xfrm>
            <a:off x="569539" y="2146675"/>
            <a:ext cx="6963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3A3838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rPr>
              <a:t>7</a:t>
            </a:r>
            <a:endParaRPr/>
          </a:p>
        </p:txBody>
      </p:sp>
      <p:sp>
        <p:nvSpPr>
          <p:cNvPr id="144" name="Google Shape;144;p4"/>
          <p:cNvSpPr txBox="1"/>
          <p:nvPr/>
        </p:nvSpPr>
        <p:spPr>
          <a:xfrm>
            <a:off x="1521283" y="2147687"/>
            <a:ext cx="6963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3A3838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rPr>
              <a:t>8</a:t>
            </a:r>
            <a:endParaRPr/>
          </a:p>
        </p:txBody>
      </p:sp>
      <p:sp>
        <p:nvSpPr>
          <p:cNvPr id="145" name="Google Shape;145;p4"/>
          <p:cNvSpPr txBox="1"/>
          <p:nvPr/>
        </p:nvSpPr>
        <p:spPr>
          <a:xfrm>
            <a:off x="558435" y="2934916"/>
            <a:ext cx="6963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FFC000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rPr>
              <a:t>5</a:t>
            </a:r>
            <a:endParaRPr/>
          </a:p>
        </p:txBody>
      </p:sp>
      <p:sp>
        <p:nvSpPr>
          <p:cNvPr id="146" name="Google Shape;146;p4"/>
          <p:cNvSpPr txBox="1"/>
          <p:nvPr/>
        </p:nvSpPr>
        <p:spPr>
          <a:xfrm>
            <a:off x="1510179" y="2935928"/>
            <a:ext cx="6963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3A3838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rPr>
              <a:t>6</a:t>
            </a:r>
            <a:endParaRPr/>
          </a:p>
        </p:txBody>
      </p:sp>
      <p:sp>
        <p:nvSpPr>
          <p:cNvPr id="147" name="Google Shape;147;p4"/>
          <p:cNvSpPr txBox="1"/>
          <p:nvPr/>
        </p:nvSpPr>
        <p:spPr>
          <a:xfrm>
            <a:off x="565497" y="3729216"/>
            <a:ext cx="6963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3A3838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rPr>
              <a:t>3</a:t>
            </a:r>
            <a:endParaRPr/>
          </a:p>
        </p:txBody>
      </p:sp>
      <p:sp>
        <p:nvSpPr>
          <p:cNvPr id="148" name="Google Shape;148;p4"/>
          <p:cNvSpPr txBox="1"/>
          <p:nvPr/>
        </p:nvSpPr>
        <p:spPr>
          <a:xfrm>
            <a:off x="1517241" y="3730228"/>
            <a:ext cx="6963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3A3838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rPr>
              <a:t>4</a:t>
            </a:r>
            <a:endParaRPr/>
          </a:p>
        </p:txBody>
      </p:sp>
      <p:sp>
        <p:nvSpPr>
          <p:cNvPr id="149" name="Google Shape;149;p4"/>
          <p:cNvSpPr txBox="1"/>
          <p:nvPr/>
        </p:nvSpPr>
        <p:spPr>
          <a:xfrm>
            <a:off x="559630" y="4543309"/>
            <a:ext cx="6963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3A3838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rPr>
              <a:t>1</a:t>
            </a:r>
            <a:endParaRPr/>
          </a:p>
        </p:txBody>
      </p:sp>
      <p:sp>
        <p:nvSpPr>
          <p:cNvPr id="150" name="Google Shape;150;p4"/>
          <p:cNvSpPr txBox="1"/>
          <p:nvPr/>
        </p:nvSpPr>
        <p:spPr>
          <a:xfrm>
            <a:off x="1518249" y="4542696"/>
            <a:ext cx="6963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FFC000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rPr>
              <a:t>2</a:t>
            </a:r>
            <a:endParaRPr>
              <a:solidFill>
                <a:srgbClr val="FFC000"/>
              </a:solidFill>
            </a:endParaRPr>
          </a:p>
        </p:txBody>
      </p:sp>
      <p:grpSp>
        <p:nvGrpSpPr>
          <p:cNvPr id="151" name="Google Shape;151;p4"/>
          <p:cNvGrpSpPr/>
          <p:nvPr/>
        </p:nvGrpSpPr>
        <p:grpSpPr>
          <a:xfrm>
            <a:off x="524314" y="6109632"/>
            <a:ext cx="632746" cy="617523"/>
            <a:chOff x="8913362" y="1673548"/>
            <a:chExt cx="1436100" cy="1436100"/>
          </a:xfrm>
        </p:grpSpPr>
        <p:grpSp>
          <p:nvGrpSpPr>
            <p:cNvPr id="152" name="Google Shape;152;p4"/>
            <p:cNvGrpSpPr/>
            <p:nvPr/>
          </p:nvGrpSpPr>
          <p:grpSpPr>
            <a:xfrm>
              <a:off x="8913362" y="1673548"/>
              <a:ext cx="1436100" cy="1436100"/>
              <a:chOff x="8913362" y="1657904"/>
              <a:chExt cx="1436100" cy="1436100"/>
            </a:xfrm>
          </p:grpSpPr>
          <p:sp>
            <p:nvSpPr>
              <p:cNvPr id="153" name="Google Shape;153;p4"/>
              <p:cNvSpPr/>
              <p:nvPr/>
            </p:nvSpPr>
            <p:spPr>
              <a:xfrm rot="5400000">
                <a:off x="8913362" y="1657904"/>
                <a:ext cx="1436100" cy="1436100"/>
              </a:xfrm>
              <a:prstGeom prst="ellipse">
                <a:avLst/>
              </a:prstGeom>
              <a:gradFill>
                <a:gsLst>
                  <a:gs pos="0">
                    <a:srgbClr val="666666"/>
                  </a:gs>
                  <a:gs pos="27000">
                    <a:srgbClr val="B7B7B7"/>
                  </a:gs>
                  <a:gs pos="48000">
                    <a:srgbClr val="999999"/>
                  </a:gs>
                  <a:gs pos="78000">
                    <a:srgbClr val="D9D9D9"/>
                  </a:gs>
                  <a:gs pos="100000">
                    <a:srgbClr val="666666"/>
                  </a:gs>
                </a:gsLst>
                <a:lin ang="0" scaled="0"/>
              </a:gra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" name="Google Shape;154;p4"/>
              <p:cNvSpPr/>
              <p:nvPr/>
            </p:nvSpPr>
            <p:spPr>
              <a:xfrm rot="5400000">
                <a:off x="9033770" y="1778396"/>
                <a:ext cx="1195200" cy="1195200"/>
              </a:xfrm>
              <a:prstGeom prst="ellipse">
                <a:avLst/>
              </a:prstGeom>
              <a:gradFill>
                <a:gsLst>
                  <a:gs pos="0">
                    <a:srgbClr val="B7B7B7"/>
                  </a:gs>
                  <a:gs pos="60000">
                    <a:srgbClr val="D9D9D9"/>
                  </a:gs>
                  <a:gs pos="100000">
                    <a:srgbClr val="999999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5" name="Google Shape;155;p4"/>
            <p:cNvGrpSpPr/>
            <p:nvPr/>
          </p:nvGrpSpPr>
          <p:grpSpPr>
            <a:xfrm>
              <a:off x="9249787" y="2138660"/>
              <a:ext cx="772530" cy="468180"/>
              <a:chOff x="9146708" y="2072034"/>
              <a:chExt cx="1069246" cy="648000"/>
            </a:xfrm>
          </p:grpSpPr>
          <p:sp>
            <p:nvSpPr>
              <p:cNvPr id="156" name="Google Shape;156;p4"/>
              <p:cNvSpPr/>
              <p:nvPr/>
            </p:nvSpPr>
            <p:spPr>
              <a:xfrm rot="5400000" flipH="1">
                <a:off x="9066289" y="2164654"/>
                <a:ext cx="623261" cy="462423"/>
              </a:xfrm>
              <a:custGeom>
                <a:avLst/>
                <a:gdLst/>
                <a:ahLst/>
                <a:cxnLst/>
                <a:rect l="l" t="t" r="r" b="b"/>
                <a:pathLst>
                  <a:path w="1673184" h="1241405" extrusionOk="0">
                    <a:moveTo>
                      <a:pt x="845033" y="409261"/>
                    </a:moveTo>
                    <a:lnTo>
                      <a:pt x="424440" y="1033372"/>
                    </a:lnTo>
                    <a:lnTo>
                      <a:pt x="1265626" y="1033372"/>
                    </a:lnTo>
                    <a:close/>
                    <a:moveTo>
                      <a:pt x="836592" y="0"/>
                    </a:moveTo>
                    <a:lnTo>
                      <a:pt x="1673184" y="1241405"/>
                    </a:lnTo>
                    <a:lnTo>
                      <a:pt x="0" y="1241405"/>
                    </a:lnTo>
                    <a:close/>
                  </a:path>
                </a:pathLst>
              </a:custGeom>
              <a:gradFill>
                <a:gsLst>
                  <a:gs pos="0">
                    <a:srgbClr val="666666"/>
                  </a:gs>
                  <a:gs pos="27000">
                    <a:srgbClr val="B7B7B7"/>
                  </a:gs>
                  <a:gs pos="48000">
                    <a:srgbClr val="999999"/>
                  </a:gs>
                  <a:gs pos="78000">
                    <a:srgbClr val="D9D9D9"/>
                  </a:gs>
                  <a:gs pos="100000">
                    <a:srgbClr val="666666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" name="Google Shape;157;p4"/>
              <p:cNvSpPr/>
              <p:nvPr/>
            </p:nvSpPr>
            <p:spPr>
              <a:xfrm rot="-5400000">
                <a:off x="9673112" y="2164654"/>
                <a:ext cx="623261" cy="462423"/>
              </a:xfrm>
              <a:custGeom>
                <a:avLst/>
                <a:gdLst/>
                <a:ahLst/>
                <a:cxnLst/>
                <a:rect l="l" t="t" r="r" b="b"/>
                <a:pathLst>
                  <a:path w="1673184" h="1241405" extrusionOk="0">
                    <a:moveTo>
                      <a:pt x="845033" y="409261"/>
                    </a:moveTo>
                    <a:lnTo>
                      <a:pt x="424440" y="1033372"/>
                    </a:lnTo>
                    <a:lnTo>
                      <a:pt x="1265626" y="1033372"/>
                    </a:lnTo>
                    <a:close/>
                    <a:moveTo>
                      <a:pt x="836592" y="0"/>
                    </a:moveTo>
                    <a:lnTo>
                      <a:pt x="1673184" y="1241405"/>
                    </a:lnTo>
                    <a:lnTo>
                      <a:pt x="0" y="1241405"/>
                    </a:lnTo>
                    <a:close/>
                  </a:path>
                </a:pathLst>
              </a:custGeom>
              <a:gradFill>
                <a:gsLst>
                  <a:gs pos="0">
                    <a:srgbClr val="666666"/>
                  </a:gs>
                  <a:gs pos="27000">
                    <a:srgbClr val="B7B7B7"/>
                  </a:gs>
                  <a:gs pos="48000">
                    <a:srgbClr val="999999"/>
                  </a:gs>
                  <a:gs pos="78000">
                    <a:srgbClr val="D9D9D9"/>
                  </a:gs>
                  <a:gs pos="100000">
                    <a:srgbClr val="666666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" name="Google Shape;158;p4"/>
              <p:cNvSpPr/>
              <p:nvPr/>
            </p:nvSpPr>
            <p:spPr>
              <a:xfrm>
                <a:off x="9665796" y="2072034"/>
                <a:ext cx="72000" cy="648000"/>
              </a:xfrm>
              <a:prstGeom prst="rect">
                <a:avLst/>
              </a:prstGeom>
              <a:gradFill>
                <a:gsLst>
                  <a:gs pos="0">
                    <a:srgbClr val="B7B7B7"/>
                  </a:gs>
                  <a:gs pos="27000">
                    <a:srgbClr val="B7B7B7"/>
                  </a:gs>
                  <a:gs pos="48000">
                    <a:srgbClr val="999999"/>
                  </a:gs>
                  <a:gs pos="78000">
                    <a:srgbClr val="D9D9D9"/>
                  </a:gs>
                  <a:gs pos="100000">
                    <a:srgbClr val="666666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59" name="Google Shape;159;p4"/>
          <p:cNvGrpSpPr/>
          <p:nvPr/>
        </p:nvGrpSpPr>
        <p:grpSpPr>
          <a:xfrm>
            <a:off x="1588108" y="6109951"/>
            <a:ext cx="632746" cy="617523"/>
            <a:chOff x="9005206" y="3299989"/>
            <a:chExt cx="1436100" cy="1436100"/>
          </a:xfrm>
        </p:grpSpPr>
        <p:grpSp>
          <p:nvGrpSpPr>
            <p:cNvPr id="160" name="Google Shape;160;p4"/>
            <p:cNvGrpSpPr/>
            <p:nvPr/>
          </p:nvGrpSpPr>
          <p:grpSpPr>
            <a:xfrm>
              <a:off x="9005206" y="3299989"/>
              <a:ext cx="1436100" cy="1436100"/>
              <a:chOff x="8913362" y="1657904"/>
              <a:chExt cx="1436100" cy="1436100"/>
            </a:xfrm>
          </p:grpSpPr>
          <p:sp>
            <p:nvSpPr>
              <p:cNvPr id="161" name="Google Shape;161;p4"/>
              <p:cNvSpPr/>
              <p:nvPr/>
            </p:nvSpPr>
            <p:spPr>
              <a:xfrm rot="5400000">
                <a:off x="8913362" y="1657904"/>
                <a:ext cx="1436100" cy="1436100"/>
              </a:xfrm>
              <a:prstGeom prst="ellipse">
                <a:avLst/>
              </a:prstGeom>
              <a:gradFill>
                <a:gsLst>
                  <a:gs pos="0">
                    <a:srgbClr val="666666"/>
                  </a:gs>
                  <a:gs pos="27000">
                    <a:srgbClr val="B7B7B7"/>
                  </a:gs>
                  <a:gs pos="48000">
                    <a:srgbClr val="999999"/>
                  </a:gs>
                  <a:gs pos="78000">
                    <a:srgbClr val="D9D9D9"/>
                  </a:gs>
                  <a:gs pos="100000">
                    <a:srgbClr val="666666"/>
                  </a:gs>
                </a:gsLst>
                <a:lin ang="0" scaled="0"/>
              </a:gra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" name="Google Shape;162;p4"/>
              <p:cNvSpPr/>
              <p:nvPr/>
            </p:nvSpPr>
            <p:spPr>
              <a:xfrm rot="5400000">
                <a:off x="9033770" y="1778396"/>
                <a:ext cx="1195200" cy="1195200"/>
              </a:xfrm>
              <a:prstGeom prst="ellipse">
                <a:avLst/>
              </a:prstGeom>
              <a:gradFill>
                <a:gsLst>
                  <a:gs pos="0">
                    <a:srgbClr val="B7B7B7"/>
                  </a:gs>
                  <a:gs pos="60000">
                    <a:srgbClr val="D9D9D9"/>
                  </a:gs>
                  <a:gs pos="100000">
                    <a:srgbClr val="999999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FFC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3" name="Google Shape;163;p4"/>
            <p:cNvGrpSpPr/>
            <p:nvPr/>
          </p:nvGrpSpPr>
          <p:grpSpPr>
            <a:xfrm>
              <a:off x="9305410" y="3786784"/>
              <a:ext cx="838779" cy="468300"/>
              <a:chOff x="9323577" y="5149301"/>
              <a:chExt cx="838779" cy="468300"/>
            </a:xfrm>
          </p:grpSpPr>
          <p:sp>
            <p:nvSpPr>
              <p:cNvPr id="164" name="Google Shape;164;p4"/>
              <p:cNvSpPr/>
              <p:nvPr/>
            </p:nvSpPr>
            <p:spPr>
              <a:xfrm rot="-5400000">
                <a:off x="9265287" y="5214948"/>
                <a:ext cx="451760" cy="335179"/>
              </a:xfrm>
              <a:custGeom>
                <a:avLst/>
                <a:gdLst/>
                <a:ahLst/>
                <a:cxnLst/>
                <a:rect l="l" t="t" r="r" b="b"/>
                <a:pathLst>
                  <a:path w="1673184" h="1241405" extrusionOk="0">
                    <a:moveTo>
                      <a:pt x="845033" y="409261"/>
                    </a:moveTo>
                    <a:lnTo>
                      <a:pt x="424440" y="1033372"/>
                    </a:lnTo>
                    <a:lnTo>
                      <a:pt x="1265626" y="1033372"/>
                    </a:lnTo>
                    <a:close/>
                    <a:moveTo>
                      <a:pt x="836592" y="0"/>
                    </a:moveTo>
                    <a:lnTo>
                      <a:pt x="1673184" y="1241405"/>
                    </a:lnTo>
                    <a:lnTo>
                      <a:pt x="0" y="1241405"/>
                    </a:lnTo>
                    <a:close/>
                  </a:path>
                </a:pathLst>
              </a:custGeom>
              <a:gradFill>
                <a:gsLst>
                  <a:gs pos="0">
                    <a:srgbClr val="666666"/>
                  </a:gs>
                  <a:gs pos="27000">
                    <a:srgbClr val="B7B7B7"/>
                  </a:gs>
                  <a:gs pos="48000">
                    <a:srgbClr val="999999"/>
                  </a:gs>
                  <a:gs pos="78000">
                    <a:srgbClr val="D9D9D9"/>
                  </a:gs>
                  <a:gs pos="100000">
                    <a:srgbClr val="666666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" name="Google Shape;165;p4"/>
              <p:cNvSpPr/>
              <p:nvPr/>
            </p:nvSpPr>
            <p:spPr>
              <a:xfrm rot="5400000" flipH="1">
                <a:off x="9768887" y="5214948"/>
                <a:ext cx="451760" cy="335179"/>
              </a:xfrm>
              <a:custGeom>
                <a:avLst/>
                <a:gdLst/>
                <a:ahLst/>
                <a:cxnLst/>
                <a:rect l="l" t="t" r="r" b="b"/>
                <a:pathLst>
                  <a:path w="1673184" h="1241405" extrusionOk="0">
                    <a:moveTo>
                      <a:pt x="845033" y="409261"/>
                    </a:moveTo>
                    <a:lnTo>
                      <a:pt x="424440" y="1033372"/>
                    </a:lnTo>
                    <a:lnTo>
                      <a:pt x="1265626" y="1033372"/>
                    </a:lnTo>
                    <a:close/>
                    <a:moveTo>
                      <a:pt x="836592" y="0"/>
                    </a:moveTo>
                    <a:lnTo>
                      <a:pt x="1673184" y="1241405"/>
                    </a:lnTo>
                    <a:lnTo>
                      <a:pt x="0" y="1241405"/>
                    </a:lnTo>
                    <a:close/>
                  </a:path>
                </a:pathLst>
              </a:custGeom>
              <a:gradFill>
                <a:gsLst>
                  <a:gs pos="0">
                    <a:srgbClr val="666666"/>
                  </a:gs>
                  <a:gs pos="27000">
                    <a:srgbClr val="B7B7B7"/>
                  </a:gs>
                  <a:gs pos="48000">
                    <a:srgbClr val="999999"/>
                  </a:gs>
                  <a:gs pos="78000">
                    <a:srgbClr val="D9D9D9"/>
                  </a:gs>
                  <a:gs pos="100000">
                    <a:srgbClr val="666666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6" name="Google Shape;166;p4"/>
              <p:cNvSpPr/>
              <p:nvPr/>
            </p:nvSpPr>
            <p:spPr>
              <a:xfrm>
                <a:off x="9716603" y="5149301"/>
                <a:ext cx="51900" cy="468300"/>
              </a:xfrm>
              <a:prstGeom prst="rect">
                <a:avLst/>
              </a:prstGeom>
              <a:gradFill>
                <a:gsLst>
                  <a:gs pos="0">
                    <a:srgbClr val="B7B7B7"/>
                  </a:gs>
                  <a:gs pos="27000">
                    <a:srgbClr val="B7B7B7"/>
                  </a:gs>
                  <a:gs pos="48000">
                    <a:srgbClr val="999999"/>
                  </a:gs>
                  <a:gs pos="78000">
                    <a:srgbClr val="D9D9D9"/>
                  </a:gs>
                  <a:gs pos="100000">
                    <a:srgbClr val="666666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67" name="Google Shape;167;p4"/>
          <p:cNvSpPr/>
          <p:nvPr/>
        </p:nvSpPr>
        <p:spPr>
          <a:xfrm>
            <a:off x="2935705" y="230114"/>
            <a:ext cx="8895900" cy="64146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4"/>
          <p:cNvSpPr/>
          <p:nvPr/>
        </p:nvSpPr>
        <p:spPr>
          <a:xfrm rot="-5400000">
            <a:off x="3029207" y="6356674"/>
            <a:ext cx="180300" cy="180300"/>
          </a:xfrm>
          <a:prstGeom prst="ellipse">
            <a:avLst/>
          </a:prstGeom>
          <a:gradFill>
            <a:gsLst>
              <a:gs pos="0">
                <a:srgbClr val="D9D9D9"/>
              </a:gs>
              <a:gs pos="11000">
                <a:srgbClr val="D9D9D9"/>
              </a:gs>
              <a:gs pos="48000">
                <a:srgbClr val="999999"/>
              </a:gs>
              <a:gs pos="100000">
                <a:srgbClr val="666666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4"/>
          <p:cNvSpPr/>
          <p:nvPr/>
        </p:nvSpPr>
        <p:spPr>
          <a:xfrm rot="-5400000">
            <a:off x="11559479" y="310284"/>
            <a:ext cx="180300" cy="180300"/>
          </a:xfrm>
          <a:prstGeom prst="ellipse">
            <a:avLst/>
          </a:prstGeom>
          <a:gradFill>
            <a:gsLst>
              <a:gs pos="0">
                <a:srgbClr val="D9D9D9"/>
              </a:gs>
              <a:gs pos="11000">
                <a:srgbClr val="D9D9D9"/>
              </a:gs>
              <a:gs pos="48000">
                <a:srgbClr val="999999"/>
              </a:gs>
              <a:gs pos="100000">
                <a:srgbClr val="666666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p4"/>
          <p:cNvSpPr/>
          <p:nvPr/>
        </p:nvSpPr>
        <p:spPr>
          <a:xfrm rot="-5400000">
            <a:off x="11529204" y="6364981"/>
            <a:ext cx="180300" cy="180300"/>
          </a:xfrm>
          <a:prstGeom prst="ellipse">
            <a:avLst/>
          </a:prstGeom>
          <a:gradFill>
            <a:gsLst>
              <a:gs pos="0">
                <a:srgbClr val="D9D9D9"/>
              </a:gs>
              <a:gs pos="11000">
                <a:srgbClr val="D9D9D9"/>
              </a:gs>
              <a:gs pos="48000">
                <a:srgbClr val="999999"/>
              </a:gs>
              <a:gs pos="100000">
                <a:srgbClr val="666666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p4"/>
          <p:cNvSpPr/>
          <p:nvPr/>
        </p:nvSpPr>
        <p:spPr>
          <a:xfrm rot="10800000">
            <a:off x="8160536" y="2973643"/>
            <a:ext cx="3662535" cy="3661657"/>
          </a:xfrm>
          <a:custGeom>
            <a:avLst/>
            <a:gdLst/>
            <a:ahLst/>
            <a:cxnLst/>
            <a:rect l="l" t="t" r="r" b="b"/>
            <a:pathLst>
              <a:path w="8005542" h="6128296" extrusionOk="0">
                <a:moveTo>
                  <a:pt x="0" y="0"/>
                </a:moveTo>
                <a:lnTo>
                  <a:pt x="8005542" y="0"/>
                </a:lnTo>
                <a:lnTo>
                  <a:pt x="0" y="6128296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3176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Google Shape;172;p4"/>
          <p:cNvSpPr txBox="1"/>
          <p:nvPr/>
        </p:nvSpPr>
        <p:spPr>
          <a:xfrm>
            <a:off x="3440901" y="602754"/>
            <a:ext cx="2998200" cy="6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 </a:t>
            </a:r>
            <a:r>
              <a:rPr lang="en" sz="20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First Floor</a:t>
            </a:r>
            <a:endParaRPr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3" name="Google Shape;173;p4"/>
          <p:cNvSpPr/>
          <p:nvPr/>
        </p:nvSpPr>
        <p:spPr>
          <a:xfrm>
            <a:off x="2937769" y="231172"/>
            <a:ext cx="3662535" cy="3661657"/>
          </a:xfrm>
          <a:custGeom>
            <a:avLst/>
            <a:gdLst/>
            <a:ahLst/>
            <a:cxnLst/>
            <a:rect l="l" t="t" r="r" b="b"/>
            <a:pathLst>
              <a:path w="8005542" h="6128296" extrusionOk="0">
                <a:moveTo>
                  <a:pt x="0" y="0"/>
                </a:moveTo>
                <a:lnTo>
                  <a:pt x="8005542" y="0"/>
                </a:lnTo>
                <a:lnTo>
                  <a:pt x="0" y="6128296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3176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p4"/>
          <p:cNvSpPr/>
          <p:nvPr/>
        </p:nvSpPr>
        <p:spPr>
          <a:xfrm rot="-5400000">
            <a:off x="3035260" y="314090"/>
            <a:ext cx="180300" cy="180300"/>
          </a:xfrm>
          <a:prstGeom prst="ellipse">
            <a:avLst/>
          </a:prstGeom>
          <a:gradFill>
            <a:gsLst>
              <a:gs pos="0">
                <a:srgbClr val="D9D9D9"/>
              </a:gs>
              <a:gs pos="11000">
                <a:srgbClr val="D9D9D9"/>
              </a:gs>
              <a:gs pos="48000">
                <a:srgbClr val="999999"/>
              </a:gs>
              <a:gs pos="100000">
                <a:srgbClr val="666666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p4"/>
          <p:cNvSpPr txBox="1"/>
          <p:nvPr/>
        </p:nvSpPr>
        <p:spPr>
          <a:xfrm>
            <a:off x="3440901" y="1765948"/>
            <a:ext cx="29982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2 </a:t>
            </a:r>
            <a:r>
              <a:rPr lang="en" sz="20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Second Floor</a:t>
            </a:r>
            <a:endParaRPr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6" name="Google Shape;176;p4"/>
          <p:cNvSpPr txBox="1"/>
          <p:nvPr/>
        </p:nvSpPr>
        <p:spPr>
          <a:xfrm>
            <a:off x="3440901" y="2901811"/>
            <a:ext cx="29982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3 </a:t>
            </a:r>
            <a:r>
              <a:rPr lang="en" sz="20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Third Floor</a:t>
            </a:r>
            <a:endParaRPr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7" name="Google Shape;177;p4"/>
          <p:cNvSpPr txBox="1"/>
          <p:nvPr/>
        </p:nvSpPr>
        <p:spPr>
          <a:xfrm>
            <a:off x="3440901" y="4037674"/>
            <a:ext cx="29982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4 </a:t>
            </a:r>
            <a:r>
              <a:rPr lang="en" sz="20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Fourth Floor</a:t>
            </a:r>
            <a:endParaRPr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8" name="Google Shape;178;p4"/>
          <p:cNvSpPr txBox="1"/>
          <p:nvPr/>
        </p:nvSpPr>
        <p:spPr>
          <a:xfrm>
            <a:off x="3440901" y="5173538"/>
            <a:ext cx="29982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5 </a:t>
            </a:r>
            <a:r>
              <a:rPr lang="en" sz="20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Fifth Floor</a:t>
            </a:r>
            <a:endParaRPr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9" name="Google Shape;179;p4"/>
          <p:cNvSpPr txBox="1"/>
          <p:nvPr/>
        </p:nvSpPr>
        <p:spPr>
          <a:xfrm>
            <a:off x="7571832" y="597708"/>
            <a:ext cx="29982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6 </a:t>
            </a:r>
            <a:r>
              <a:rPr lang="en" sz="20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Sixth Floor</a:t>
            </a:r>
            <a:endParaRPr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0" name="Google Shape;180;p4"/>
          <p:cNvSpPr txBox="1"/>
          <p:nvPr/>
        </p:nvSpPr>
        <p:spPr>
          <a:xfrm>
            <a:off x="7571832" y="1760902"/>
            <a:ext cx="29982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7 </a:t>
            </a:r>
            <a:r>
              <a:rPr lang="en" sz="20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Seventh Floor</a:t>
            </a:r>
            <a:endParaRPr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1" name="Google Shape;181;p4"/>
          <p:cNvSpPr txBox="1"/>
          <p:nvPr/>
        </p:nvSpPr>
        <p:spPr>
          <a:xfrm>
            <a:off x="7571832" y="2896765"/>
            <a:ext cx="29982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8 </a:t>
            </a:r>
            <a:r>
              <a:rPr lang="en" sz="20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Eighth Floor</a:t>
            </a:r>
            <a:endParaRPr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2" name="Google Shape;182;p4"/>
          <p:cNvSpPr txBox="1"/>
          <p:nvPr/>
        </p:nvSpPr>
        <p:spPr>
          <a:xfrm>
            <a:off x="7571832" y="4032628"/>
            <a:ext cx="29982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9 </a:t>
            </a:r>
            <a:r>
              <a:rPr lang="en" sz="20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Ninth Floor</a:t>
            </a:r>
            <a:endParaRPr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3" name="Google Shape;183;p4"/>
          <p:cNvSpPr txBox="1"/>
          <p:nvPr/>
        </p:nvSpPr>
        <p:spPr>
          <a:xfrm>
            <a:off x="7571832" y="5168492"/>
            <a:ext cx="29982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10 </a:t>
            </a:r>
            <a:r>
              <a:rPr lang="en" sz="20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Tenth Floor</a:t>
            </a:r>
            <a:endParaRPr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4" name="Google Shape;184;p4"/>
          <p:cNvSpPr txBox="1"/>
          <p:nvPr/>
        </p:nvSpPr>
        <p:spPr>
          <a:xfrm>
            <a:off x="4052525" y="1162576"/>
            <a:ext cx="3033900" cy="6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Introduction - To edit this slide: Google </a:t>
            </a: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Slides:</a:t>
            </a:r>
            <a:r>
              <a:rPr lang="en" sz="1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Slide </a:t>
            </a: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&gt; </a:t>
            </a:r>
            <a:r>
              <a:rPr lang="en" sz="1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Edit Master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PowerPoint: View &gt; Slide Master</a:t>
            </a:r>
            <a:endParaRPr/>
          </a:p>
        </p:txBody>
      </p:sp>
      <p:sp>
        <p:nvSpPr>
          <p:cNvPr id="185" name="Google Shape;185;p4"/>
          <p:cNvSpPr txBox="1"/>
          <p:nvPr/>
        </p:nvSpPr>
        <p:spPr>
          <a:xfrm>
            <a:off x="4052528" y="2398935"/>
            <a:ext cx="30339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2.1 This is your Title One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2.2 This is your Title Two</a:t>
            </a:r>
            <a:endParaRPr/>
          </a:p>
        </p:txBody>
      </p:sp>
      <p:sp>
        <p:nvSpPr>
          <p:cNvPr id="186" name="Google Shape;186;p4"/>
          <p:cNvSpPr txBox="1"/>
          <p:nvPr/>
        </p:nvSpPr>
        <p:spPr>
          <a:xfrm>
            <a:off x="4052528" y="3434449"/>
            <a:ext cx="30339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3.1 This is your Title One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3.2 This is your Title Two</a:t>
            </a:r>
            <a:endParaRPr/>
          </a:p>
        </p:txBody>
      </p:sp>
      <p:sp>
        <p:nvSpPr>
          <p:cNvPr id="187" name="Google Shape;187;p4"/>
          <p:cNvSpPr txBox="1"/>
          <p:nvPr/>
        </p:nvSpPr>
        <p:spPr>
          <a:xfrm>
            <a:off x="4052528" y="4670805"/>
            <a:ext cx="30339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4.1 This is your Title One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4.2 This is your Title Two</a:t>
            </a:r>
            <a:endParaRPr/>
          </a:p>
        </p:txBody>
      </p:sp>
      <p:sp>
        <p:nvSpPr>
          <p:cNvPr id="188" name="Google Shape;188;p4"/>
          <p:cNvSpPr txBox="1"/>
          <p:nvPr/>
        </p:nvSpPr>
        <p:spPr>
          <a:xfrm>
            <a:off x="4052528" y="5856701"/>
            <a:ext cx="30339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5.1 This is your Title One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5.2 This is your Title Two</a:t>
            </a:r>
            <a:endParaRPr/>
          </a:p>
        </p:txBody>
      </p:sp>
      <p:sp>
        <p:nvSpPr>
          <p:cNvPr id="189" name="Google Shape;189;p4"/>
          <p:cNvSpPr txBox="1"/>
          <p:nvPr/>
        </p:nvSpPr>
        <p:spPr>
          <a:xfrm>
            <a:off x="8268255" y="1169644"/>
            <a:ext cx="30339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6.1 This is your Title One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6.2 This is your Title Two</a:t>
            </a:r>
            <a:endParaRPr/>
          </a:p>
        </p:txBody>
      </p:sp>
      <p:sp>
        <p:nvSpPr>
          <p:cNvPr id="190" name="Google Shape;190;p4"/>
          <p:cNvSpPr txBox="1"/>
          <p:nvPr/>
        </p:nvSpPr>
        <p:spPr>
          <a:xfrm>
            <a:off x="8268255" y="2406000"/>
            <a:ext cx="30339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7.1 This is your Title One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7.2 This is your Title Two</a:t>
            </a:r>
            <a:endParaRPr/>
          </a:p>
        </p:txBody>
      </p:sp>
      <p:sp>
        <p:nvSpPr>
          <p:cNvPr id="191" name="Google Shape;191;p4"/>
          <p:cNvSpPr txBox="1"/>
          <p:nvPr/>
        </p:nvSpPr>
        <p:spPr>
          <a:xfrm>
            <a:off x="8268255" y="3441514"/>
            <a:ext cx="30339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8.1 This is your Title One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8.2 This is your Title Two</a:t>
            </a:r>
            <a:endParaRPr/>
          </a:p>
        </p:txBody>
      </p:sp>
      <p:sp>
        <p:nvSpPr>
          <p:cNvPr id="192" name="Google Shape;192;p4"/>
          <p:cNvSpPr txBox="1"/>
          <p:nvPr/>
        </p:nvSpPr>
        <p:spPr>
          <a:xfrm>
            <a:off x="8268255" y="4677870"/>
            <a:ext cx="30339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9.1 This is your Title One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9.2 This is your Title Two</a:t>
            </a:r>
            <a:endParaRPr/>
          </a:p>
        </p:txBody>
      </p:sp>
      <p:sp>
        <p:nvSpPr>
          <p:cNvPr id="193" name="Google Shape;193;p4"/>
          <p:cNvSpPr txBox="1"/>
          <p:nvPr/>
        </p:nvSpPr>
        <p:spPr>
          <a:xfrm>
            <a:off x="8268255" y="5863766"/>
            <a:ext cx="30339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10.1 This is your Title One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10.3 This is your Title Two</a:t>
            </a:r>
            <a:endParaRPr/>
          </a:p>
        </p:txBody>
      </p:sp>
      <p:pic>
        <p:nvPicPr>
          <p:cNvPr id="194" name="Google Shape;194;p4" descr="A picture containing logo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0854" y="234498"/>
            <a:ext cx="1134422" cy="1246683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4"/>
          <p:cNvSpPr txBox="1"/>
          <p:nvPr/>
        </p:nvSpPr>
        <p:spPr>
          <a:xfrm rot="5400000">
            <a:off x="-679350" y="5741300"/>
            <a:ext cx="1579800" cy="3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SLIDESMANIA.COM</a:t>
            </a:r>
            <a:endParaRPr>
              <a:solidFill>
                <a:srgbClr val="FFFFFF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grpSp>
        <p:nvGrpSpPr>
          <p:cNvPr id="196" name="Google Shape;196;p4"/>
          <p:cNvGrpSpPr/>
          <p:nvPr/>
        </p:nvGrpSpPr>
        <p:grpSpPr>
          <a:xfrm>
            <a:off x="1051292" y="5289235"/>
            <a:ext cx="692043" cy="692043"/>
            <a:chOff x="9433273" y="1666306"/>
            <a:chExt cx="502500" cy="502500"/>
          </a:xfrm>
        </p:grpSpPr>
        <p:sp>
          <p:nvSpPr>
            <p:cNvPr id="197" name="Google Shape;197;p4"/>
            <p:cNvSpPr/>
            <p:nvPr/>
          </p:nvSpPr>
          <p:spPr>
            <a:xfrm rot="5400000">
              <a:off x="9433273" y="1666306"/>
              <a:ext cx="502500" cy="502500"/>
            </a:xfrm>
            <a:prstGeom prst="ellipse">
              <a:avLst/>
            </a:prstGeom>
            <a:gradFill>
              <a:gsLst>
                <a:gs pos="0">
                  <a:srgbClr val="666666"/>
                </a:gs>
                <a:gs pos="27000">
                  <a:srgbClr val="B7B7B7"/>
                </a:gs>
                <a:gs pos="48000">
                  <a:srgbClr val="999999"/>
                </a:gs>
                <a:gs pos="78000">
                  <a:srgbClr val="D9D9D9"/>
                </a:gs>
                <a:gs pos="100000">
                  <a:srgbClr val="666666"/>
                </a:gs>
              </a:gsLst>
              <a:lin ang="0" scaled="0"/>
            </a:gra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198;p4"/>
            <p:cNvSpPr/>
            <p:nvPr/>
          </p:nvSpPr>
          <p:spPr>
            <a:xfrm rot="5400000">
              <a:off x="9476020" y="1709059"/>
              <a:ext cx="417000" cy="417000"/>
            </a:xfrm>
            <a:prstGeom prst="ellipse">
              <a:avLst/>
            </a:prstGeom>
            <a:gradFill>
              <a:gsLst>
                <a:gs pos="0">
                  <a:srgbClr val="B7B7B7"/>
                </a:gs>
                <a:gs pos="60000">
                  <a:srgbClr val="D9D9D9"/>
                </a:gs>
                <a:gs pos="100000">
                  <a:srgbClr val="999999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9" name="Google Shape;199;p4"/>
          <p:cNvSpPr txBox="1"/>
          <p:nvPr/>
        </p:nvSpPr>
        <p:spPr>
          <a:xfrm>
            <a:off x="1059105" y="5326071"/>
            <a:ext cx="6963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3A3838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rPr>
              <a:t>0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3 First Floor">
  <p:cSld name="CUSTOM_1">
    <p:bg>
      <p:bgPr>
        <a:solidFill>
          <a:srgbClr val="F3F3F3"/>
        </a:solidFill>
        <a:effectLst/>
      </p:bgPr>
    </p:bg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6"/>
          <p:cNvSpPr/>
          <p:nvPr/>
        </p:nvSpPr>
        <p:spPr>
          <a:xfrm>
            <a:off x="8467" y="4936067"/>
            <a:ext cx="12192000" cy="1928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13" name="Google Shape;213;p6"/>
          <p:cNvGrpSpPr/>
          <p:nvPr/>
        </p:nvGrpSpPr>
        <p:grpSpPr>
          <a:xfrm>
            <a:off x="-2844" y="5104339"/>
            <a:ext cx="12209801" cy="1767606"/>
            <a:chOff x="-2845" y="4143168"/>
            <a:chExt cx="12209801" cy="2822299"/>
          </a:xfrm>
        </p:grpSpPr>
        <p:sp>
          <p:nvSpPr>
            <p:cNvPr id="214" name="Google Shape;214;p6"/>
            <p:cNvSpPr/>
            <p:nvPr/>
          </p:nvSpPr>
          <p:spPr>
            <a:xfrm>
              <a:off x="-1" y="4765780"/>
              <a:ext cx="7848000" cy="36000"/>
            </a:xfrm>
            <a:prstGeom prst="rect">
              <a:avLst/>
            </a:prstGeom>
            <a:gradFill>
              <a:gsLst>
                <a:gs pos="0">
                  <a:srgbClr val="978D90"/>
                </a:gs>
                <a:gs pos="27000">
                  <a:srgbClr val="978D90"/>
                </a:gs>
                <a:gs pos="90000">
                  <a:srgbClr val="BBBDBC"/>
                </a:gs>
                <a:gs pos="100000">
                  <a:srgbClr val="BBBDBC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" name="Google Shape;215;p6"/>
            <p:cNvSpPr/>
            <p:nvPr/>
          </p:nvSpPr>
          <p:spPr>
            <a:xfrm>
              <a:off x="-1" y="5214907"/>
              <a:ext cx="7992000" cy="36000"/>
            </a:xfrm>
            <a:prstGeom prst="rect">
              <a:avLst/>
            </a:prstGeom>
            <a:gradFill>
              <a:gsLst>
                <a:gs pos="0">
                  <a:srgbClr val="978D90"/>
                </a:gs>
                <a:gs pos="27000">
                  <a:srgbClr val="978D90"/>
                </a:gs>
                <a:gs pos="90000">
                  <a:srgbClr val="BBBDBC"/>
                </a:gs>
                <a:gs pos="100000">
                  <a:srgbClr val="BBBDBC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" name="Google Shape;216;p6"/>
            <p:cNvSpPr/>
            <p:nvPr/>
          </p:nvSpPr>
          <p:spPr>
            <a:xfrm>
              <a:off x="0" y="5894147"/>
              <a:ext cx="12204000" cy="36000"/>
            </a:xfrm>
            <a:prstGeom prst="rect">
              <a:avLst/>
            </a:prstGeom>
            <a:gradFill>
              <a:gsLst>
                <a:gs pos="0">
                  <a:srgbClr val="978D90"/>
                </a:gs>
                <a:gs pos="27000">
                  <a:srgbClr val="978D90"/>
                </a:gs>
                <a:gs pos="90000">
                  <a:srgbClr val="BBBDBC"/>
                </a:gs>
                <a:gs pos="100000">
                  <a:srgbClr val="BBBDBC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" name="Google Shape;217;p6"/>
            <p:cNvSpPr/>
            <p:nvPr/>
          </p:nvSpPr>
          <p:spPr>
            <a:xfrm>
              <a:off x="0" y="6755056"/>
              <a:ext cx="12204000" cy="36000"/>
            </a:xfrm>
            <a:prstGeom prst="rect">
              <a:avLst/>
            </a:prstGeom>
            <a:gradFill>
              <a:gsLst>
                <a:gs pos="0">
                  <a:srgbClr val="978D90"/>
                </a:gs>
                <a:gs pos="27000">
                  <a:srgbClr val="978D90"/>
                </a:gs>
                <a:gs pos="90000">
                  <a:srgbClr val="BBBDBC"/>
                </a:gs>
                <a:gs pos="100000">
                  <a:srgbClr val="BBBDBC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" name="Google Shape;218;p6"/>
            <p:cNvSpPr/>
            <p:nvPr/>
          </p:nvSpPr>
          <p:spPr>
            <a:xfrm rot="5400000">
              <a:off x="1518135" y="5655768"/>
              <a:ext cx="2448000" cy="36000"/>
            </a:xfrm>
            <a:prstGeom prst="rect">
              <a:avLst/>
            </a:prstGeom>
            <a:gradFill>
              <a:gsLst>
                <a:gs pos="0">
                  <a:srgbClr val="978D90"/>
                </a:gs>
                <a:gs pos="27000">
                  <a:srgbClr val="978D90"/>
                </a:gs>
                <a:gs pos="90000">
                  <a:srgbClr val="BBBDBC"/>
                </a:gs>
                <a:gs pos="100000">
                  <a:srgbClr val="BBBDBC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" name="Google Shape;219;p6"/>
            <p:cNvSpPr/>
            <p:nvPr/>
          </p:nvSpPr>
          <p:spPr>
            <a:xfrm rot="4612175">
              <a:off x="2348808" y="5612253"/>
              <a:ext cx="2628008" cy="36022"/>
            </a:xfrm>
            <a:prstGeom prst="rect">
              <a:avLst/>
            </a:prstGeom>
            <a:gradFill>
              <a:gsLst>
                <a:gs pos="0">
                  <a:srgbClr val="978D90"/>
                </a:gs>
                <a:gs pos="27000">
                  <a:srgbClr val="978D90"/>
                </a:gs>
                <a:gs pos="90000">
                  <a:srgbClr val="BBBDBC"/>
                </a:gs>
                <a:gs pos="100000">
                  <a:srgbClr val="BBBDBC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" name="Google Shape;220;p6"/>
            <p:cNvSpPr/>
            <p:nvPr/>
          </p:nvSpPr>
          <p:spPr>
            <a:xfrm rot="3975548">
              <a:off x="3320467" y="5632308"/>
              <a:ext cx="2771977" cy="36005"/>
            </a:xfrm>
            <a:prstGeom prst="rect">
              <a:avLst/>
            </a:prstGeom>
            <a:gradFill>
              <a:gsLst>
                <a:gs pos="0">
                  <a:srgbClr val="978D90"/>
                </a:gs>
                <a:gs pos="27000">
                  <a:srgbClr val="978D90"/>
                </a:gs>
                <a:gs pos="90000">
                  <a:srgbClr val="BBBDBC"/>
                </a:gs>
                <a:gs pos="100000">
                  <a:srgbClr val="BBBDBC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" name="Google Shape;221;p6"/>
            <p:cNvSpPr/>
            <p:nvPr/>
          </p:nvSpPr>
          <p:spPr>
            <a:xfrm rot="3290564">
              <a:off x="4068831" y="5593878"/>
              <a:ext cx="3204111" cy="35956"/>
            </a:xfrm>
            <a:prstGeom prst="rect">
              <a:avLst/>
            </a:prstGeom>
            <a:gradFill>
              <a:gsLst>
                <a:gs pos="0">
                  <a:srgbClr val="978D90"/>
                </a:gs>
                <a:gs pos="27000">
                  <a:srgbClr val="978D90"/>
                </a:gs>
                <a:gs pos="90000">
                  <a:srgbClr val="BBBDBC"/>
                </a:gs>
                <a:gs pos="100000">
                  <a:srgbClr val="BBBDBC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" name="Google Shape;222;p6"/>
            <p:cNvSpPr/>
            <p:nvPr/>
          </p:nvSpPr>
          <p:spPr>
            <a:xfrm rot="2565478">
              <a:off x="5314401" y="5723046"/>
              <a:ext cx="3459552" cy="35881"/>
            </a:xfrm>
            <a:prstGeom prst="rect">
              <a:avLst/>
            </a:prstGeom>
            <a:gradFill>
              <a:gsLst>
                <a:gs pos="0">
                  <a:srgbClr val="978D90"/>
                </a:gs>
                <a:gs pos="27000">
                  <a:srgbClr val="978D90"/>
                </a:gs>
                <a:gs pos="90000">
                  <a:srgbClr val="BBBDBC"/>
                </a:gs>
                <a:gs pos="100000">
                  <a:srgbClr val="BBBDBC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" name="Google Shape;223;p6"/>
            <p:cNvSpPr/>
            <p:nvPr/>
          </p:nvSpPr>
          <p:spPr>
            <a:xfrm rot="-4612062" flipH="1">
              <a:off x="421610" y="5648387"/>
              <a:ext cx="2591986" cy="36022"/>
            </a:xfrm>
            <a:prstGeom prst="rect">
              <a:avLst/>
            </a:prstGeom>
            <a:gradFill>
              <a:gsLst>
                <a:gs pos="0">
                  <a:srgbClr val="978D90"/>
                </a:gs>
                <a:gs pos="27000">
                  <a:srgbClr val="978D90"/>
                </a:gs>
                <a:gs pos="90000">
                  <a:srgbClr val="BBBDBC"/>
                </a:gs>
                <a:gs pos="100000">
                  <a:srgbClr val="BBBDBC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" name="Google Shape;224;p6"/>
            <p:cNvSpPr/>
            <p:nvPr/>
          </p:nvSpPr>
          <p:spPr>
            <a:xfrm rot="-3975617" flipH="1">
              <a:off x="-656211" y="5516415"/>
              <a:ext cx="3023978" cy="36005"/>
            </a:xfrm>
            <a:prstGeom prst="rect">
              <a:avLst/>
            </a:prstGeom>
            <a:gradFill>
              <a:gsLst>
                <a:gs pos="0">
                  <a:srgbClr val="978D90"/>
                </a:gs>
                <a:gs pos="27000">
                  <a:srgbClr val="978D90"/>
                </a:gs>
                <a:gs pos="90000">
                  <a:srgbClr val="BBBDBC"/>
                </a:gs>
                <a:gs pos="100000">
                  <a:srgbClr val="BBBDBC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" name="Google Shape;225;p6"/>
            <p:cNvSpPr/>
            <p:nvPr/>
          </p:nvSpPr>
          <p:spPr>
            <a:xfrm rot="-3289836" flipH="1">
              <a:off x="-217043" y="4885900"/>
              <a:ext cx="1079695" cy="35956"/>
            </a:xfrm>
            <a:prstGeom prst="rect">
              <a:avLst/>
            </a:prstGeom>
            <a:gradFill>
              <a:gsLst>
                <a:gs pos="0">
                  <a:srgbClr val="978D90"/>
                </a:gs>
                <a:gs pos="27000">
                  <a:srgbClr val="978D90"/>
                </a:gs>
                <a:gs pos="90000">
                  <a:srgbClr val="BBBDBC"/>
                </a:gs>
                <a:gs pos="100000">
                  <a:srgbClr val="BBBDBC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" name="Google Shape;226;p6"/>
            <p:cNvSpPr/>
            <p:nvPr/>
          </p:nvSpPr>
          <p:spPr>
            <a:xfrm rot="2043353">
              <a:off x="6148511" y="5601246"/>
              <a:ext cx="4756596" cy="35044"/>
            </a:xfrm>
            <a:prstGeom prst="rect">
              <a:avLst/>
            </a:prstGeom>
            <a:gradFill>
              <a:gsLst>
                <a:gs pos="0">
                  <a:srgbClr val="978D90"/>
                </a:gs>
                <a:gs pos="27000">
                  <a:srgbClr val="978D90"/>
                </a:gs>
                <a:gs pos="90000">
                  <a:srgbClr val="BBBDBC"/>
                </a:gs>
                <a:gs pos="100000">
                  <a:srgbClr val="BBBDBC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" name="Google Shape;227;p6"/>
            <p:cNvSpPr/>
            <p:nvPr/>
          </p:nvSpPr>
          <p:spPr>
            <a:xfrm rot="1173448">
              <a:off x="8495078" y="5748164"/>
              <a:ext cx="3815957" cy="35961"/>
            </a:xfrm>
            <a:prstGeom prst="rect">
              <a:avLst/>
            </a:prstGeom>
            <a:gradFill>
              <a:gsLst>
                <a:gs pos="0">
                  <a:srgbClr val="978D90"/>
                </a:gs>
                <a:gs pos="27000">
                  <a:srgbClr val="978D90"/>
                </a:gs>
                <a:gs pos="90000">
                  <a:srgbClr val="BBBDBC"/>
                </a:gs>
                <a:gs pos="100000">
                  <a:srgbClr val="BBBDBC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8" name="Google Shape;228;p6"/>
          <p:cNvSpPr/>
          <p:nvPr/>
        </p:nvSpPr>
        <p:spPr>
          <a:xfrm>
            <a:off x="-1" y="870474"/>
            <a:ext cx="8060400" cy="4553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" name="Google Shape;229;p6"/>
          <p:cNvSpPr/>
          <p:nvPr/>
        </p:nvSpPr>
        <p:spPr>
          <a:xfrm>
            <a:off x="-1" y="870474"/>
            <a:ext cx="8060400" cy="4553700"/>
          </a:xfrm>
          <a:prstGeom prst="rect">
            <a:avLst/>
          </a:prstGeom>
          <a:solidFill>
            <a:srgbClr val="000000">
              <a:alpha val="431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p6"/>
          <p:cNvSpPr/>
          <p:nvPr/>
        </p:nvSpPr>
        <p:spPr>
          <a:xfrm>
            <a:off x="8238066" y="0"/>
            <a:ext cx="3966000" cy="6207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31" name="Google Shape;231;p6"/>
          <p:cNvGrpSpPr/>
          <p:nvPr/>
        </p:nvGrpSpPr>
        <p:grpSpPr>
          <a:xfrm>
            <a:off x="11909201" y="3546152"/>
            <a:ext cx="223218" cy="509635"/>
            <a:chOff x="6765330" y="1884432"/>
            <a:chExt cx="773988" cy="1767112"/>
          </a:xfrm>
        </p:grpSpPr>
        <p:sp>
          <p:nvSpPr>
            <p:cNvPr id="232" name="Google Shape;232;p6"/>
            <p:cNvSpPr/>
            <p:nvPr/>
          </p:nvSpPr>
          <p:spPr>
            <a:xfrm rot="-5400000">
              <a:off x="6268680" y="2381082"/>
              <a:ext cx="1755000" cy="761700"/>
            </a:xfrm>
            <a:prstGeom prst="roundRect">
              <a:avLst>
                <a:gd name="adj" fmla="val 16667"/>
              </a:avLst>
            </a:prstGeom>
            <a:solidFill>
              <a:srgbClr val="757070"/>
            </a:solidFill>
            <a:ln>
              <a:noFill/>
            </a:ln>
            <a:effectLst>
              <a:outerShdw blurRad="254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" name="Google Shape;233;p6"/>
            <p:cNvSpPr/>
            <p:nvPr/>
          </p:nvSpPr>
          <p:spPr>
            <a:xfrm rot="-5400000">
              <a:off x="6292517" y="2404744"/>
              <a:ext cx="1740300" cy="753300"/>
            </a:xfrm>
            <a:prstGeom prst="roundRect">
              <a:avLst>
                <a:gd name="adj" fmla="val 13997"/>
              </a:avLst>
            </a:prstGeom>
            <a:gradFill>
              <a:gsLst>
                <a:gs pos="0">
                  <a:srgbClr val="666666"/>
                </a:gs>
                <a:gs pos="27000">
                  <a:srgbClr val="B7B7B7"/>
                </a:gs>
                <a:gs pos="48000">
                  <a:srgbClr val="999999"/>
                </a:gs>
                <a:gs pos="78000">
                  <a:srgbClr val="D9D9D9"/>
                </a:gs>
                <a:gs pos="100000">
                  <a:srgbClr val="66666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34" name="Google Shape;234;p6"/>
            <p:cNvGrpSpPr/>
            <p:nvPr/>
          </p:nvGrpSpPr>
          <p:grpSpPr>
            <a:xfrm>
              <a:off x="6898397" y="2119470"/>
              <a:ext cx="502500" cy="502500"/>
              <a:chOff x="9407860" y="962845"/>
              <a:chExt cx="502500" cy="502500"/>
            </a:xfrm>
          </p:grpSpPr>
          <p:sp>
            <p:nvSpPr>
              <p:cNvPr id="235" name="Google Shape;235;p6"/>
              <p:cNvSpPr/>
              <p:nvPr/>
            </p:nvSpPr>
            <p:spPr>
              <a:xfrm rot="5400000">
                <a:off x="9407860" y="962845"/>
                <a:ext cx="502500" cy="502500"/>
              </a:xfrm>
              <a:prstGeom prst="ellipse">
                <a:avLst/>
              </a:prstGeom>
              <a:gradFill>
                <a:gsLst>
                  <a:gs pos="0">
                    <a:srgbClr val="666666"/>
                  </a:gs>
                  <a:gs pos="27000">
                    <a:srgbClr val="B7B7B7"/>
                  </a:gs>
                  <a:gs pos="48000">
                    <a:srgbClr val="999999"/>
                  </a:gs>
                  <a:gs pos="78000">
                    <a:srgbClr val="D9D9D9"/>
                  </a:gs>
                  <a:gs pos="100000">
                    <a:srgbClr val="666666"/>
                  </a:gs>
                </a:gsLst>
                <a:lin ang="0" scaled="0"/>
              </a:gra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6" name="Google Shape;236;p6"/>
              <p:cNvSpPr/>
              <p:nvPr/>
            </p:nvSpPr>
            <p:spPr>
              <a:xfrm rot="5400000">
                <a:off x="9450251" y="1005353"/>
                <a:ext cx="417600" cy="41760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7" name="Google Shape;237;p6"/>
              <p:cNvSpPr/>
              <p:nvPr/>
            </p:nvSpPr>
            <p:spPr>
              <a:xfrm rot="5400000">
                <a:off x="9497051" y="1052153"/>
                <a:ext cx="324000" cy="324000"/>
              </a:xfrm>
              <a:prstGeom prst="ellipse">
                <a:avLst/>
              </a:prstGeom>
              <a:gradFill>
                <a:gsLst>
                  <a:gs pos="0">
                    <a:srgbClr val="B7B7B7"/>
                  </a:gs>
                  <a:gs pos="60000">
                    <a:srgbClr val="D9D9D9"/>
                  </a:gs>
                  <a:gs pos="100000">
                    <a:srgbClr val="999999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8" name="Google Shape;238;p6"/>
              <p:cNvSpPr/>
              <p:nvPr/>
            </p:nvSpPr>
            <p:spPr>
              <a:xfrm>
                <a:off x="9550050" y="1115112"/>
                <a:ext cx="217514" cy="161383"/>
              </a:xfrm>
              <a:custGeom>
                <a:avLst/>
                <a:gdLst/>
                <a:ahLst/>
                <a:cxnLst/>
                <a:rect l="l" t="t" r="r" b="b"/>
                <a:pathLst>
                  <a:path w="1673184" h="1241405" extrusionOk="0">
                    <a:moveTo>
                      <a:pt x="845033" y="409261"/>
                    </a:moveTo>
                    <a:lnTo>
                      <a:pt x="424440" y="1033372"/>
                    </a:lnTo>
                    <a:lnTo>
                      <a:pt x="1265626" y="1033372"/>
                    </a:lnTo>
                    <a:close/>
                    <a:moveTo>
                      <a:pt x="836592" y="0"/>
                    </a:moveTo>
                    <a:lnTo>
                      <a:pt x="1673184" y="1241405"/>
                    </a:lnTo>
                    <a:lnTo>
                      <a:pt x="0" y="1241405"/>
                    </a:lnTo>
                    <a:close/>
                  </a:path>
                </a:pathLst>
              </a:custGeom>
              <a:gradFill>
                <a:gsLst>
                  <a:gs pos="0">
                    <a:srgbClr val="666666"/>
                  </a:gs>
                  <a:gs pos="27000">
                    <a:srgbClr val="B7B7B7"/>
                  </a:gs>
                  <a:gs pos="48000">
                    <a:srgbClr val="999999"/>
                  </a:gs>
                  <a:gs pos="78000">
                    <a:srgbClr val="D9D9D9"/>
                  </a:gs>
                  <a:gs pos="100000">
                    <a:srgbClr val="666666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9" name="Google Shape;239;p6"/>
            <p:cNvGrpSpPr/>
            <p:nvPr/>
          </p:nvGrpSpPr>
          <p:grpSpPr>
            <a:xfrm>
              <a:off x="6898397" y="2889543"/>
              <a:ext cx="502500" cy="502500"/>
              <a:chOff x="9433273" y="1666306"/>
              <a:chExt cx="502500" cy="502500"/>
            </a:xfrm>
          </p:grpSpPr>
          <p:sp>
            <p:nvSpPr>
              <p:cNvPr id="240" name="Google Shape;240;p6"/>
              <p:cNvSpPr/>
              <p:nvPr/>
            </p:nvSpPr>
            <p:spPr>
              <a:xfrm rot="5400000">
                <a:off x="9433273" y="1666306"/>
                <a:ext cx="502500" cy="502500"/>
              </a:xfrm>
              <a:prstGeom prst="ellipse">
                <a:avLst/>
              </a:prstGeom>
              <a:gradFill>
                <a:gsLst>
                  <a:gs pos="0">
                    <a:srgbClr val="666666"/>
                  </a:gs>
                  <a:gs pos="27000">
                    <a:srgbClr val="B7B7B7"/>
                  </a:gs>
                  <a:gs pos="48000">
                    <a:srgbClr val="999999"/>
                  </a:gs>
                  <a:gs pos="78000">
                    <a:srgbClr val="D9D9D9"/>
                  </a:gs>
                  <a:gs pos="100000">
                    <a:srgbClr val="666666"/>
                  </a:gs>
                </a:gsLst>
                <a:lin ang="0" scaled="0"/>
              </a:gra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1" name="Google Shape;241;p6"/>
              <p:cNvSpPr/>
              <p:nvPr/>
            </p:nvSpPr>
            <p:spPr>
              <a:xfrm rot="5400000">
                <a:off x="9476020" y="1709059"/>
                <a:ext cx="417000" cy="417000"/>
              </a:xfrm>
              <a:prstGeom prst="ellipse">
                <a:avLst/>
              </a:prstGeom>
              <a:gradFill>
                <a:gsLst>
                  <a:gs pos="0">
                    <a:srgbClr val="B7B7B7"/>
                  </a:gs>
                  <a:gs pos="60000">
                    <a:srgbClr val="D9D9D9"/>
                  </a:gs>
                  <a:gs pos="100000">
                    <a:srgbClr val="999999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" name="Google Shape;242;p6"/>
              <p:cNvSpPr/>
              <p:nvPr/>
            </p:nvSpPr>
            <p:spPr>
              <a:xfrm rot="10800000" flipH="1">
                <a:off x="9581015" y="1848339"/>
                <a:ext cx="217514" cy="161383"/>
              </a:xfrm>
              <a:custGeom>
                <a:avLst/>
                <a:gdLst/>
                <a:ahLst/>
                <a:cxnLst/>
                <a:rect l="l" t="t" r="r" b="b"/>
                <a:pathLst>
                  <a:path w="1673184" h="1241405" extrusionOk="0">
                    <a:moveTo>
                      <a:pt x="845033" y="409261"/>
                    </a:moveTo>
                    <a:lnTo>
                      <a:pt x="424440" y="1033372"/>
                    </a:lnTo>
                    <a:lnTo>
                      <a:pt x="1265626" y="1033372"/>
                    </a:lnTo>
                    <a:close/>
                    <a:moveTo>
                      <a:pt x="836592" y="0"/>
                    </a:moveTo>
                    <a:lnTo>
                      <a:pt x="1673184" y="1241405"/>
                    </a:lnTo>
                    <a:lnTo>
                      <a:pt x="0" y="1241405"/>
                    </a:lnTo>
                    <a:close/>
                  </a:path>
                </a:pathLst>
              </a:custGeom>
              <a:gradFill>
                <a:gsLst>
                  <a:gs pos="0">
                    <a:srgbClr val="666666"/>
                  </a:gs>
                  <a:gs pos="27000">
                    <a:srgbClr val="B7B7B7"/>
                  </a:gs>
                  <a:gs pos="48000">
                    <a:srgbClr val="999999"/>
                  </a:gs>
                  <a:gs pos="78000">
                    <a:srgbClr val="D9D9D9"/>
                  </a:gs>
                  <a:gs pos="100000">
                    <a:srgbClr val="666666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43" name="Google Shape;243;p6"/>
          <p:cNvSpPr/>
          <p:nvPr/>
        </p:nvSpPr>
        <p:spPr>
          <a:xfrm>
            <a:off x="7612380" y="5292"/>
            <a:ext cx="659316" cy="6207021"/>
          </a:xfrm>
          <a:custGeom>
            <a:avLst/>
            <a:gdLst/>
            <a:ahLst/>
            <a:cxnLst/>
            <a:rect l="l" t="t" r="r" b="b"/>
            <a:pathLst>
              <a:path w="1968108" h="6207021" extrusionOk="0">
                <a:moveTo>
                  <a:pt x="1943885" y="0"/>
                </a:moveTo>
                <a:lnTo>
                  <a:pt x="15709" y="842722"/>
                </a:lnTo>
                <a:cubicBezTo>
                  <a:pt x="16538" y="2061592"/>
                  <a:pt x="-801" y="4158529"/>
                  <a:pt x="28" y="5377399"/>
                </a:cubicBezTo>
                <a:lnTo>
                  <a:pt x="1968108" y="6207021"/>
                </a:lnTo>
                <a:cubicBezTo>
                  <a:pt x="1962052" y="4420610"/>
                  <a:pt x="1949941" y="1786411"/>
                  <a:pt x="194388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44" name="Google Shape;244;p6"/>
          <p:cNvGrpSpPr/>
          <p:nvPr/>
        </p:nvGrpSpPr>
        <p:grpSpPr>
          <a:xfrm>
            <a:off x="9591914" y="777314"/>
            <a:ext cx="1006723" cy="1000635"/>
            <a:chOff x="2844615" y="1554494"/>
            <a:chExt cx="1453332" cy="1444543"/>
          </a:xfrm>
        </p:grpSpPr>
        <p:sp>
          <p:nvSpPr>
            <p:cNvPr id="245" name="Google Shape;245;p6"/>
            <p:cNvSpPr/>
            <p:nvPr/>
          </p:nvSpPr>
          <p:spPr>
            <a:xfrm>
              <a:off x="2844615" y="1559037"/>
              <a:ext cx="1440000" cy="1440000"/>
            </a:xfrm>
            <a:prstGeom prst="rect">
              <a:avLst/>
            </a:prstGeom>
            <a:solidFill>
              <a:srgbClr val="FFFFFF">
                <a:alpha val="32550"/>
              </a:srgbClr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" name="Google Shape;246;p6"/>
            <p:cNvSpPr/>
            <p:nvPr/>
          </p:nvSpPr>
          <p:spPr>
            <a:xfrm rot="-5400000">
              <a:off x="2896997" y="2886733"/>
              <a:ext cx="72000" cy="72000"/>
            </a:xfrm>
            <a:prstGeom prst="ellipse">
              <a:avLst/>
            </a:prstGeom>
            <a:gradFill>
              <a:gsLst>
                <a:gs pos="0">
                  <a:srgbClr val="D9D9D9"/>
                </a:gs>
                <a:gs pos="11000">
                  <a:srgbClr val="D9D9D9"/>
                </a:gs>
                <a:gs pos="48000">
                  <a:srgbClr val="999999"/>
                </a:gs>
                <a:gs pos="100000">
                  <a:srgbClr val="242827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endParaRPr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" name="Google Shape;247;p6"/>
            <p:cNvSpPr/>
            <p:nvPr/>
          </p:nvSpPr>
          <p:spPr>
            <a:xfrm rot="-5400000">
              <a:off x="4179902" y="1591938"/>
              <a:ext cx="72000" cy="72000"/>
            </a:xfrm>
            <a:prstGeom prst="ellipse">
              <a:avLst/>
            </a:prstGeom>
            <a:gradFill>
              <a:gsLst>
                <a:gs pos="0">
                  <a:srgbClr val="D9D9D9"/>
                </a:gs>
                <a:gs pos="11000">
                  <a:srgbClr val="D9D9D9"/>
                </a:gs>
                <a:gs pos="48000">
                  <a:srgbClr val="999999"/>
                </a:gs>
                <a:gs pos="100000">
                  <a:srgbClr val="242827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endParaRPr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8" name="Google Shape;248;p6"/>
            <p:cNvSpPr/>
            <p:nvPr/>
          </p:nvSpPr>
          <p:spPr>
            <a:xfrm rot="-5400000">
              <a:off x="4186623" y="2861108"/>
              <a:ext cx="72000" cy="72000"/>
            </a:xfrm>
            <a:prstGeom prst="ellipse">
              <a:avLst/>
            </a:prstGeom>
            <a:gradFill>
              <a:gsLst>
                <a:gs pos="0">
                  <a:srgbClr val="D9D9D9"/>
                </a:gs>
                <a:gs pos="11000">
                  <a:srgbClr val="D9D9D9"/>
                </a:gs>
                <a:gs pos="48000">
                  <a:srgbClr val="999999"/>
                </a:gs>
                <a:gs pos="100000">
                  <a:srgbClr val="242827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endParaRPr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9" name="Google Shape;249;p6"/>
            <p:cNvSpPr/>
            <p:nvPr/>
          </p:nvSpPr>
          <p:spPr>
            <a:xfrm>
              <a:off x="2844812" y="1554494"/>
              <a:ext cx="760526" cy="781358"/>
            </a:xfrm>
            <a:custGeom>
              <a:avLst/>
              <a:gdLst/>
              <a:ahLst/>
              <a:cxnLst/>
              <a:rect l="l" t="t" r="r" b="b"/>
              <a:pathLst>
                <a:path w="8005542" h="6128296" extrusionOk="0">
                  <a:moveTo>
                    <a:pt x="0" y="0"/>
                  </a:moveTo>
                  <a:lnTo>
                    <a:pt x="8005542" y="0"/>
                  </a:lnTo>
                  <a:lnTo>
                    <a:pt x="0" y="61282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176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0" name="Google Shape;250;p6"/>
            <p:cNvSpPr/>
            <p:nvPr/>
          </p:nvSpPr>
          <p:spPr>
            <a:xfrm rot="-5400000">
              <a:off x="2898541" y="1582153"/>
              <a:ext cx="72000" cy="72000"/>
            </a:xfrm>
            <a:prstGeom prst="ellipse">
              <a:avLst/>
            </a:prstGeom>
            <a:gradFill>
              <a:gsLst>
                <a:gs pos="0">
                  <a:srgbClr val="D9D9D9"/>
                </a:gs>
                <a:gs pos="11000">
                  <a:srgbClr val="D9D9D9"/>
                </a:gs>
                <a:gs pos="48000">
                  <a:srgbClr val="999999"/>
                </a:gs>
                <a:gs pos="100000">
                  <a:srgbClr val="242827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endParaRPr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1" name="Google Shape;251;p6"/>
            <p:cNvSpPr/>
            <p:nvPr/>
          </p:nvSpPr>
          <p:spPr>
            <a:xfrm rot="5400000" flipH="1">
              <a:off x="3527005" y="2227063"/>
              <a:ext cx="760526" cy="781358"/>
            </a:xfrm>
            <a:custGeom>
              <a:avLst/>
              <a:gdLst/>
              <a:ahLst/>
              <a:cxnLst/>
              <a:rect l="l" t="t" r="r" b="b"/>
              <a:pathLst>
                <a:path w="8005542" h="6128296" extrusionOk="0">
                  <a:moveTo>
                    <a:pt x="0" y="0"/>
                  </a:moveTo>
                  <a:lnTo>
                    <a:pt x="8005542" y="0"/>
                  </a:lnTo>
                  <a:lnTo>
                    <a:pt x="0" y="61282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176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2" name="Google Shape;252;p6"/>
            <p:cNvSpPr txBox="1"/>
            <p:nvPr/>
          </p:nvSpPr>
          <p:spPr>
            <a:xfrm>
              <a:off x="3040531" y="1704847"/>
              <a:ext cx="1059000" cy="115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200" b="1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1</a:t>
              </a:r>
              <a:r>
                <a:rPr lang="en" sz="2800" b="1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FLOOR</a:t>
              </a:r>
              <a:endPara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253" name="Google Shape;253;p6"/>
          <p:cNvSpPr/>
          <p:nvPr/>
        </p:nvSpPr>
        <p:spPr>
          <a:xfrm>
            <a:off x="372780" y="1079305"/>
            <a:ext cx="6820200" cy="4059000"/>
          </a:xfrm>
          <a:prstGeom prst="rect">
            <a:avLst/>
          </a:prstGeom>
          <a:solidFill>
            <a:srgbClr val="FFFFFF">
              <a:alpha val="34900"/>
            </a:srgbClr>
          </a:solidFill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Google Shape;254;p6"/>
          <p:cNvSpPr/>
          <p:nvPr/>
        </p:nvSpPr>
        <p:spPr>
          <a:xfrm rot="-5400000">
            <a:off x="431131" y="4965268"/>
            <a:ext cx="114000" cy="114000"/>
          </a:xfrm>
          <a:prstGeom prst="ellipse">
            <a:avLst/>
          </a:prstGeom>
          <a:gradFill>
            <a:gsLst>
              <a:gs pos="0">
                <a:srgbClr val="D9D9D9"/>
              </a:gs>
              <a:gs pos="11000">
                <a:srgbClr val="D9D9D9"/>
              </a:gs>
              <a:gs pos="48000">
                <a:srgbClr val="999999"/>
              </a:gs>
              <a:gs pos="100000">
                <a:srgbClr val="171616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" name="Google Shape;255;p6"/>
          <p:cNvSpPr/>
          <p:nvPr/>
        </p:nvSpPr>
        <p:spPr>
          <a:xfrm rot="-5400000">
            <a:off x="6993165" y="1147057"/>
            <a:ext cx="114000" cy="114000"/>
          </a:xfrm>
          <a:prstGeom prst="ellipse">
            <a:avLst/>
          </a:prstGeom>
          <a:gradFill>
            <a:gsLst>
              <a:gs pos="0">
                <a:srgbClr val="D9D9D9"/>
              </a:gs>
              <a:gs pos="11000">
                <a:srgbClr val="D9D9D9"/>
              </a:gs>
              <a:gs pos="48000">
                <a:srgbClr val="999999"/>
              </a:gs>
              <a:gs pos="100000">
                <a:srgbClr val="171616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" name="Google Shape;256;p6"/>
          <p:cNvSpPr/>
          <p:nvPr/>
        </p:nvSpPr>
        <p:spPr>
          <a:xfrm rot="10800000">
            <a:off x="4811040" y="3423122"/>
            <a:ext cx="2381649" cy="1715923"/>
          </a:xfrm>
          <a:custGeom>
            <a:avLst/>
            <a:gdLst/>
            <a:ahLst/>
            <a:cxnLst/>
            <a:rect l="l" t="t" r="r" b="b"/>
            <a:pathLst>
              <a:path w="8005542" h="6128296" extrusionOk="0">
                <a:moveTo>
                  <a:pt x="0" y="0"/>
                </a:moveTo>
                <a:lnTo>
                  <a:pt x="8005542" y="0"/>
                </a:lnTo>
                <a:lnTo>
                  <a:pt x="0" y="6128296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3176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Google Shape;257;p6"/>
          <p:cNvSpPr/>
          <p:nvPr/>
        </p:nvSpPr>
        <p:spPr>
          <a:xfrm>
            <a:off x="373271" y="1079974"/>
            <a:ext cx="1901316" cy="1945734"/>
          </a:xfrm>
          <a:custGeom>
            <a:avLst/>
            <a:gdLst/>
            <a:ahLst/>
            <a:cxnLst/>
            <a:rect l="l" t="t" r="r" b="b"/>
            <a:pathLst>
              <a:path w="8005542" h="6128296" extrusionOk="0">
                <a:moveTo>
                  <a:pt x="0" y="0"/>
                </a:moveTo>
                <a:lnTo>
                  <a:pt x="8005542" y="0"/>
                </a:lnTo>
                <a:lnTo>
                  <a:pt x="0" y="6128296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3176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" name="Google Shape;258;p6"/>
          <p:cNvSpPr/>
          <p:nvPr/>
        </p:nvSpPr>
        <p:spPr>
          <a:xfrm rot="-5400000">
            <a:off x="434961" y="1141668"/>
            <a:ext cx="114000" cy="114000"/>
          </a:xfrm>
          <a:prstGeom prst="ellipse">
            <a:avLst/>
          </a:prstGeom>
          <a:gradFill>
            <a:gsLst>
              <a:gs pos="0">
                <a:srgbClr val="D9D9D9"/>
              </a:gs>
              <a:gs pos="11000">
                <a:srgbClr val="D9D9D9"/>
              </a:gs>
              <a:gs pos="48000">
                <a:srgbClr val="999999"/>
              </a:gs>
              <a:gs pos="100000">
                <a:srgbClr val="171616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" name="Google Shape;259;p6"/>
          <p:cNvSpPr/>
          <p:nvPr/>
        </p:nvSpPr>
        <p:spPr>
          <a:xfrm rot="-5400000">
            <a:off x="6974008" y="4978322"/>
            <a:ext cx="114000" cy="114000"/>
          </a:xfrm>
          <a:prstGeom prst="ellipse">
            <a:avLst/>
          </a:prstGeom>
          <a:gradFill>
            <a:gsLst>
              <a:gs pos="0">
                <a:srgbClr val="D9D9D9"/>
              </a:gs>
              <a:gs pos="11000">
                <a:srgbClr val="D9D9D9"/>
              </a:gs>
              <a:gs pos="48000">
                <a:srgbClr val="999999"/>
              </a:gs>
              <a:gs pos="100000">
                <a:srgbClr val="171616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0" name="Google Shape;260;p6"/>
          <p:cNvSpPr txBox="1">
            <a:spLocks noGrp="1"/>
          </p:cNvSpPr>
          <p:nvPr>
            <p:ph type="title"/>
          </p:nvPr>
        </p:nvSpPr>
        <p:spPr>
          <a:xfrm>
            <a:off x="623975" y="1413450"/>
            <a:ext cx="6350100" cy="716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drich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261" name="Google Shape;261;p6"/>
          <p:cNvSpPr txBox="1">
            <a:spLocks noGrp="1"/>
          </p:cNvSpPr>
          <p:nvPr>
            <p:ph type="body" idx="1"/>
          </p:nvPr>
        </p:nvSpPr>
        <p:spPr>
          <a:xfrm>
            <a:off x="623975" y="2235150"/>
            <a:ext cx="6350100" cy="2616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62" name="Google Shape;262;p6"/>
          <p:cNvSpPr/>
          <p:nvPr/>
        </p:nvSpPr>
        <p:spPr>
          <a:xfrm>
            <a:off x="7612380" y="5292"/>
            <a:ext cx="659316" cy="6207021"/>
          </a:xfrm>
          <a:custGeom>
            <a:avLst/>
            <a:gdLst/>
            <a:ahLst/>
            <a:cxnLst/>
            <a:rect l="l" t="t" r="r" b="b"/>
            <a:pathLst>
              <a:path w="1968108" h="6207021" extrusionOk="0">
                <a:moveTo>
                  <a:pt x="1943885" y="0"/>
                </a:moveTo>
                <a:lnTo>
                  <a:pt x="15709" y="842722"/>
                </a:lnTo>
                <a:cubicBezTo>
                  <a:pt x="16538" y="2061592"/>
                  <a:pt x="-801" y="4158529"/>
                  <a:pt x="28" y="5377399"/>
                </a:cubicBezTo>
                <a:lnTo>
                  <a:pt x="1968108" y="6207021"/>
                </a:lnTo>
                <a:cubicBezTo>
                  <a:pt x="1962052" y="4420610"/>
                  <a:pt x="1949941" y="1786411"/>
                  <a:pt x="1943885" y="0"/>
                </a:cubicBezTo>
                <a:close/>
              </a:path>
            </a:pathLst>
          </a:custGeom>
          <a:solidFill>
            <a:srgbClr val="000000">
              <a:alpha val="12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3" name="Google Shape;263;p6"/>
          <p:cNvSpPr txBox="1"/>
          <p:nvPr/>
        </p:nvSpPr>
        <p:spPr>
          <a:xfrm rot="5400000">
            <a:off x="-679350" y="4750700"/>
            <a:ext cx="1579800" cy="3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 Condensed"/>
                <a:ea typeface="Barlow Condensed"/>
                <a:cs typeface="Barlow Condensed"/>
                <a:sym typeface="Barlow Condensed"/>
              </a:rPr>
              <a:t>SLIDESMANIA.COM</a:t>
            </a:r>
            <a:endParaRPr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grpSp>
        <p:nvGrpSpPr>
          <p:cNvPr id="264" name="Google Shape;264;p6"/>
          <p:cNvGrpSpPr/>
          <p:nvPr/>
        </p:nvGrpSpPr>
        <p:grpSpPr>
          <a:xfrm>
            <a:off x="8462776" y="1930000"/>
            <a:ext cx="3264999" cy="4361248"/>
            <a:chOff x="8462776" y="1930000"/>
            <a:chExt cx="3264999" cy="4361248"/>
          </a:xfrm>
        </p:grpSpPr>
        <p:sp>
          <p:nvSpPr>
            <p:cNvPr id="265" name="Google Shape;265;p6"/>
            <p:cNvSpPr/>
            <p:nvPr/>
          </p:nvSpPr>
          <p:spPr>
            <a:xfrm>
              <a:off x="8902188" y="2336182"/>
              <a:ext cx="2357100" cy="3864000"/>
            </a:xfrm>
            <a:prstGeom prst="rect">
              <a:avLst/>
            </a:prstGeom>
            <a:gradFill>
              <a:gsLst>
                <a:gs pos="0">
                  <a:srgbClr val="978D90"/>
                </a:gs>
                <a:gs pos="12000">
                  <a:srgbClr val="C7C9CB"/>
                </a:gs>
                <a:gs pos="24000">
                  <a:srgbClr val="BBBDBC"/>
                </a:gs>
                <a:gs pos="34000">
                  <a:srgbClr val="EBEBEB"/>
                </a:gs>
                <a:gs pos="44000">
                  <a:srgbClr val="8F8E96"/>
                </a:gs>
                <a:gs pos="54000">
                  <a:srgbClr val="A6A5A7"/>
                </a:gs>
                <a:gs pos="63000">
                  <a:srgbClr val="AAAAB2"/>
                </a:gs>
                <a:gs pos="73000">
                  <a:srgbClr val="BFC1C0"/>
                </a:gs>
                <a:gs pos="81880">
                  <a:srgbClr val="F7F7F7"/>
                </a:gs>
                <a:gs pos="90000">
                  <a:srgbClr val="979799"/>
                </a:gs>
                <a:gs pos="100000">
                  <a:srgbClr val="979799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66" name="Google Shape;266;p6"/>
            <p:cNvGrpSpPr/>
            <p:nvPr/>
          </p:nvGrpSpPr>
          <p:grpSpPr>
            <a:xfrm>
              <a:off x="9081625" y="2657531"/>
              <a:ext cx="2003204" cy="2938616"/>
              <a:chOff x="2791645" y="2143693"/>
              <a:chExt cx="2284937" cy="3669600"/>
            </a:xfrm>
          </p:grpSpPr>
          <p:sp>
            <p:nvSpPr>
              <p:cNvPr id="267" name="Google Shape;267;p6"/>
              <p:cNvSpPr/>
              <p:nvPr/>
            </p:nvSpPr>
            <p:spPr>
              <a:xfrm>
                <a:off x="2791645" y="2143693"/>
                <a:ext cx="756900" cy="3669600"/>
              </a:xfrm>
              <a:prstGeom prst="rect">
                <a:avLst/>
              </a:prstGeom>
              <a:gradFill>
                <a:gsLst>
                  <a:gs pos="0">
                    <a:srgbClr val="D8D8D8"/>
                  </a:gs>
                  <a:gs pos="16000">
                    <a:srgbClr val="BBBDBC"/>
                  </a:gs>
                  <a:gs pos="37000">
                    <a:srgbClr val="C7C9CB"/>
                  </a:gs>
                  <a:gs pos="58000">
                    <a:srgbClr val="8F8E96"/>
                  </a:gs>
                  <a:gs pos="69000">
                    <a:srgbClr val="A6A5A7"/>
                  </a:gs>
                  <a:gs pos="80000">
                    <a:srgbClr val="AAAAB2"/>
                  </a:gs>
                  <a:gs pos="98000">
                    <a:srgbClr val="979799"/>
                  </a:gs>
                  <a:gs pos="100000">
                    <a:srgbClr val="979799"/>
                  </a:gs>
                </a:gsLst>
                <a:lin ang="5400012" scaled="0"/>
              </a:gradFill>
              <a:ln w="15875" cap="flat" cmpd="sng">
                <a:solidFill>
                  <a:srgbClr val="908D9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8" name="Google Shape;268;p6"/>
              <p:cNvSpPr/>
              <p:nvPr/>
            </p:nvSpPr>
            <p:spPr>
              <a:xfrm>
                <a:off x="3555664" y="2143693"/>
                <a:ext cx="756900" cy="3669600"/>
              </a:xfrm>
              <a:prstGeom prst="rect">
                <a:avLst/>
              </a:prstGeom>
              <a:gradFill>
                <a:gsLst>
                  <a:gs pos="0">
                    <a:srgbClr val="D8D8D8"/>
                  </a:gs>
                  <a:gs pos="16000">
                    <a:srgbClr val="BBBDBC"/>
                  </a:gs>
                  <a:gs pos="37000">
                    <a:srgbClr val="C7C9CB"/>
                  </a:gs>
                  <a:gs pos="58000">
                    <a:srgbClr val="8F8E96"/>
                  </a:gs>
                  <a:gs pos="69000">
                    <a:srgbClr val="A6A5A7"/>
                  </a:gs>
                  <a:gs pos="80000">
                    <a:srgbClr val="AAAAB2"/>
                  </a:gs>
                  <a:gs pos="98000">
                    <a:srgbClr val="979799"/>
                  </a:gs>
                  <a:gs pos="100000">
                    <a:srgbClr val="979799"/>
                  </a:gs>
                </a:gsLst>
                <a:lin ang="5400012" scaled="0"/>
              </a:gradFill>
              <a:ln w="15875" cap="flat" cmpd="sng">
                <a:solidFill>
                  <a:srgbClr val="908D9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9" name="Google Shape;269;p6"/>
              <p:cNvSpPr/>
              <p:nvPr/>
            </p:nvSpPr>
            <p:spPr>
              <a:xfrm>
                <a:off x="4319682" y="2143693"/>
                <a:ext cx="756900" cy="3669600"/>
              </a:xfrm>
              <a:prstGeom prst="rect">
                <a:avLst/>
              </a:prstGeom>
              <a:gradFill>
                <a:gsLst>
                  <a:gs pos="0">
                    <a:srgbClr val="D8D8D8"/>
                  </a:gs>
                  <a:gs pos="16000">
                    <a:srgbClr val="BBBDBC"/>
                  </a:gs>
                  <a:gs pos="37000">
                    <a:srgbClr val="C7C9CB"/>
                  </a:gs>
                  <a:gs pos="58000">
                    <a:srgbClr val="8F8E96"/>
                  </a:gs>
                  <a:gs pos="69000">
                    <a:srgbClr val="A6A5A7"/>
                  </a:gs>
                  <a:gs pos="80000">
                    <a:srgbClr val="AAAAB2"/>
                  </a:gs>
                  <a:gs pos="98000">
                    <a:srgbClr val="979799"/>
                  </a:gs>
                  <a:gs pos="100000">
                    <a:srgbClr val="979799"/>
                  </a:gs>
                </a:gsLst>
                <a:lin ang="5400012" scaled="0"/>
              </a:gradFill>
              <a:ln w="15875" cap="flat" cmpd="sng">
                <a:solidFill>
                  <a:srgbClr val="908D9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70" name="Google Shape;270;p6"/>
            <p:cNvSpPr/>
            <p:nvPr/>
          </p:nvSpPr>
          <p:spPr>
            <a:xfrm rot="-5400000">
              <a:off x="9985720" y="636992"/>
              <a:ext cx="201600" cy="2800200"/>
            </a:xfrm>
            <a:prstGeom prst="rect">
              <a:avLst/>
            </a:prstGeom>
            <a:gradFill>
              <a:gsLst>
                <a:gs pos="0">
                  <a:srgbClr val="978D90"/>
                </a:gs>
                <a:gs pos="12000">
                  <a:srgbClr val="C7C9CB"/>
                </a:gs>
                <a:gs pos="24000">
                  <a:srgbClr val="BBBDBC"/>
                </a:gs>
                <a:gs pos="34000">
                  <a:srgbClr val="EBEBEB"/>
                </a:gs>
                <a:gs pos="44000">
                  <a:srgbClr val="8F8E96"/>
                </a:gs>
                <a:gs pos="54000">
                  <a:srgbClr val="A6A5A7"/>
                </a:gs>
                <a:gs pos="63000">
                  <a:srgbClr val="AAAAB2"/>
                </a:gs>
                <a:gs pos="73000">
                  <a:srgbClr val="BFC1C0"/>
                </a:gs>
                <a:gs pos="81880">
                  <a:srgbClr val="CCCECD"/>
                </a:gs>
                <a:gs pos="90000">
                  <a:srgbClr val="979799"/>
                </a:gs>
                <a:gs pos="100000">
                  <a:srgbClr val="979799"/>
                </a:gs>
              </a:gsLst>
              <a:lin ang="5400012" scaled="0"/>
            </a:gradFill>
            <a:ln w="15875" cap="flat" cmpd="sng">
              <a:solidFill>
                <a:srgbClr val="CCCECD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" name="Google Shape;271;p6"/>
            <p:cNvSpPr/>
            <p:nvPr/>
          </p:nvSpPr>
          <p:spPr>
            <a:xfrm>
              <a:off x="8462776" y="1934724"/>
              <a:ext cx="217500" cy="4329000"/>
            </a:xfrm>
            <a:prstGeom prst="rect">
              <a:avLst/>
            </a:prstGeom>
            <a:gradFill>
              <a:gsLst>
                <a:gs pos="0">
                  <a:srgbClr val="978D90"/>
                </a:gs>
                <a:gs pos="12000">
                  <a:srgbClr val="C7C9CB"/>
                </a:gs>
                <a:gs pos="24000">
                  <a:srgbClr val="BBBDBC"/>
                </a:gs>
                <a:gs pos="34000">
                  <a:srgbClr val="EBEBEB"/>
                </a:gs>
                <a:gs pos="44000">
                  <a:srgbClr val="8F8E96"/>
                </a:gs>
                <a:gs pos="54000">
                  <a:srgbClr val="A6A5A7"/>
                </a:gs>
                <a:gs pos="63000">
                  <a:srgbClr val="AAAAB2"/>
                </a:gs>
                <a:gs pos="73000">
                  <a:srgbClr val="BFC1C0"/>
                </a:gs>
                <a:gs pos="81880">
                  <a:srgbClr val="CCCECD"/>
                </a:gs>
                <a:gs pos="90000">
                  <a:srgbClr val="979799"/>
                </a:gs>
                <a:gs pos="100000">
                  <a:srgbClr val="979799"/>
                </a:gs>
              </a:gsLst>
              <a:lin ang="5400012" scaled="0"/>
            </a:gradFill>
            <a:ln w="15875" cap="flat" cmpd="sng">
              <a:solidFill>
                <a:srgbClr val="CCCECD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" name="Google Shape;272;p6"/>
            <p:cNvSpPr/>
            <p:nvPr/>
          </p:nvSpPr>
          <p:spPr>
            <a:xfrm>
              <a:off x="11487475" y="1930000"/>
              <a:ext cx="240300" cy="4329000"/>
            </a:xfrm>
            <a:prstGeom prst="rect">
              <a:avLst/>
            </a:prstGeom>
            <a:gradFill>
              <a:gsLst>
                <a:gs pos="0">
                  <a:srgbClr val="978D90"/>
                </a:gs>
                <a:gs pos="12000">
                  <a:srgbClr val="C7C9CB"/>
                </a:gs>
                <a:gs pos="24000">
                  <a:srgbClr val="BBBDBC"/>
                </a:gs>
                <a:gs pos="34000">
                  <a:srgbClr val="EBEBEB"/>
                </a:gs>
                <a:gs pos="44000">
                  <a:srgbClr val="8F8E96"/>
                </a:gs>
                <a:gs pos="54000">
                  <a:srgbClr val="A6A5A7"/>
                </a:gs>
                <a:gs pos="63000">
                  <a:srgbClr val="AAAAB2"/>
                </a:gs>
                <a:gs pos="73000">
                  <a:srgbClr val="BFC1C0"/>
                </a:gs>
                <a:gs pos="81880">
                  <a:srgbClr val="CCCECD"/>
                </a:gs>
                <a:gs pos="90000">
                  <a:srgbClr val="979799"/>
                </a:gs>
                <a:gs pos="100000">
                  <a:srgbClr val="979799"/>
                </a:gs>
              </a:gsLst>
              <a:lin ang="5400012" scaled="0"/>
            </a:gradFill>
            <a:ln w="15875" cap="flat" cmpd="sng">
              <a:solidFill>
                <a:srgbClr val="CCCECD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" name="Google Shape;273;p6"/>
            <p:cNvSpPr/>
            <p:nvPr/>
          </p:nvSpPr>
          <p:spPr>
            <a:xfrm flipH="1">
              <a:off x="8941466" y="2356814"/>
              <a:ext cx="206415" cy="3493610"/>
            </a:xfrm>
            <a:custGeom>
              <a:avLst/>
              <a:gdLst/>
              <a:ahLst/>
              <a:cxnLst/>
              <a:rect l="l" t="t" r="r" b="b"/>
              <a:pathLst>
                <a:path w="310398" h="4990871" extrusionOk="0">
                  <a:moveTo>
                    <a:pt x="298286" y="0"/>
                  </a:moveTo>
                  <a:lnTo>
                    <a:pt x="19219" y="538113"/>
                  </a:lnTo>
                  <a:cubicBezTo>
                    <a:pt x="15182" y="2187263"/>
                    <a:pt x="4037" y="2924271"/>
                    <a:pt x="0" y="4573421"/>
                  </a:cubicBezTo>
                  <a:lnTo>
                    <a:pt x="310398" y="4990871"/>
                  </a:lnTo>
                  <a:cubicBezTo>
                    <a:pt x="306361" y="3327247"/>
                    <a:pt x="302323" y="1663624"/>
                    <a:pt x="298286" y="0"/>
                  </a:cubicBezTo>
                  <a:close/>
                </a:path>
              </a:pathLst>
            </a:custGeom>
            <a:gradFill>
              <a:gsLst>
                <a:gs pos="0">
                  <a:srgbClr val="757070"/>
                </a:gs>
                <a:gs pos="17000">
                  <a:srgbClr val="AAABAD"/>
                </a:gs>
                <a:gs pos="41000">
                  <a:srgbClr val="818185"/>
                </a:gs>
                <a:gs pos="73000">
                  <a:srgbClr val="BFBFBF"/>
                </a:gs>
                <a:gs pos="100000">
                  <a:srgbClr val="757070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" name="Google Shape;274;p6"/>
            <p:cNvSpPr/>
            <p:nvPr/>
          </p:nvSpPr>
          <p:spPr>
            <a:xfrm>
              <a:off x="11042869" y="2338703"/>
              <a:ext cx="194277" cy="3493610"/>
            </a:xfrm>
            <a:custGeom>
              <a:avLst/>
              <a:gdLst/>
              <a:ahLst/>
              <a:cxnLst/>
              <a:rect l="l" t="t" r="r" b="b"/>
              <a:pathLst>
                <a:path w="292146" h="4990871" extrusionOk="0">
                  <a:moveTo>
                    <a:pt x="280034" y="0"/>
                  </a:moveTo>
                  <a:lnTo>
                    <a:pt x="967" y="538113"/>
                  </a:lnTo>
                  <a:cubicBezTo>
                    <a:pt x="-3070" y="2187263"/>
                    <a:pt x="7109" y="3066160"/>
                    <a:pt x="3072" y="4715310"/>
                  </a:cubicBezTo>
                  <a:lnTo>
                    <a:pt x="292146" y="4990871"/>
                  </a:lnTo>
                  <a:cubicBezTo>
                    <a:pt x="288109" y="3327247"/>
                    <a:pt x="284071" y="1663624"/>
                    <a:pt x="280034" y="0"/>
                  </a:cubicBezTo>
                  <a:close/>
                </a:path>
              </a:pathLst>
            </a:custGeom>
            <a:gradFill>
              <a:gsLst>
                <a:gs pos="0">
                  <a:srgbClr val="757070"/>
                </a:gs>
                <a:gs pos="17000">
                  <a:srgbClr val="AAABAD"/>
                </a:gs>
                <a:gs pos="41000">
                  <a:srgbClr val="818185"/>
                </a:gs>
                <a:gs pos="73000">
                  <a:srgbClr val="BFBFBF"/>
                </a:gs>
                <a:gs pos="100000">
                  <a:srgbClr val="757070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" name="Google Shape;275;p6"/>
            <p:cNvSpPr/>
            <p:nvPr/>
          </p:nvSpPr>
          <p:spPr>
            <a:xfrm>
              <a:off x="8954162" y="2364688"/>
              <a:ext cx="2267228" cy="368424"/>
            </a:xfrm>
            <a:custGeom>
              <a:avLst/>
              <a:gdLst/>
              <a:ahLst/>
              <a:cxnLst/>
              <a:rect l="l" t="t" r="r" b="b"/>
              <a:pathLst>
                <a:path w="2906702" h="472339" extrusionOk="0">
                  <a:moveTo>
                    <a:pt x="0" y="1"/>
                  </a:moveTo>
                  <a:lnTo>
                    <a:pt x="2906702" y="0"/>
                  </a:lnTo>
                  <a:lnTo>
                    <a:pt x="2670533" y="466284"/>
                  </a:lnTo>
                  <a:lnTo>
                    <a:pt x="224058" y="47233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AAABAD"/>
                </a:gs>
                <a:gs pos="20000">
                  <a:srgbClr val="AAABAD"/>
                </a:gs>
                <a:gs pos="100000">
                  <a:srgbClr val="3B3A4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" name="Google Shape;276;p6"/>
            <p:cNvSpPr/>
            <p:nvPr/>
          </p:nvSpPr>
          <p:spPr>
            <a:xfrm>
              <a:off x="8935262" y="5577607"/>
              <a:ext cx="2295567" cy="590424"/>
            </a:xfrm>
            <a:custGeom>
              <a:avLst/>
              <a:gdLst/>
              <a:ahLst/>
              <a:cxnLst/>
              <a:rect l="l" t="t" r="r" b="b"/>
              <a:pathLst>
                <a:path w="2943035" h="756954" extrusionOk="0">
                  <a:moveTo>
                    <a:pt x="254336" y="0"/>
                  </a:moveTo>
                  <a:lnTo>
                    <a:pt x="2718976" y="24223"/>
                  </a:lnTo>
                  <a:lnTo>
                    <a:pt x="2930924" y="278560"/>
                  </a:lnTo>
                  <a:lnTo>
                    <a:pt x="2943035" y="756954"/>
                  </a:lnTo>
                  <a:lnTo>
                    <a:pt x="0" y="720621"/>
                  </a:lnTo>
                  <a:cubicBezTo>
                    <a:pt x="2018" y="579323"/>
                    <a:pt x="4037" y="438025"/>
                    <a:pt x="6055" y="296727"/>
                  </a:cubicBezTo>
                  <a:lnTo>
                    <a:pt x="254336" y="0"/>
                  </a:lnTo>
                  <a:close/>
                </a:path>
              </a:pathLst>
            </a:custGeom>
            <a:gradFill>
              <a:gsLst>
                <a:gs pos="0">
                  <a:srgbClr val="AAABAD"/>
                </a:gs>
                <a:gs pos="20000">
                  <a:srgbClr val="AAABAD"/>
                </a:gs>
                <a:gs pos="58999">
                  <a:srgbClr val="818185"/>
                </a:gs>
                <a:gs pos="100000">
                  <a:srgbClr val="3B3A4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" name="Google Shape;277;p6"/>
            <p:cNvSpPr/>
            <p:nvPr/>
          </p:nvSpPr>
          <p:spPr>
            <a:xfrm rot="10800000">
              <a:off x="9955899" y="2284205"/>
              <a:ext cx="259800" cy="387600"/>
            </a:xfrm>
            <a:prstGeom prst="trapezoid">
              <a:avLst>
                <a:gd name="adj" fmla="val 25000"/>
              </a:avLst>
            </a:prstGeom>
            <a:solidFill>
              <a:srgbClr val="FFFFFF"/>
            </a:solidFill>
            <a:ln>
              <a:noFill/>
            </a:ln>
            <a:effectLst>
              <a:outerShdw blurRad="127000" sx="120000" sy="120000" algn="ctr" rotWithShape="0">
                <a:srgbClr val="FFFFFF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" name="Google Shape;278;p6"/>
            <p:cNvSpPr/>
            <p:nvPr/>
          </p:nvSpPr>
          <p:spPr>
            <a:xfrm>
              <a:off x="9268757" y="4572313"/>
              <a:ext cx="1665300" cy="840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CCCCCC"/>
                </a:gs>
                <a:gs pos="25000">
                  <a:srgbClr val="666666"/>
                </a:gs>
                <a:gs pos="76000">
                  <a:srgbClr val="B7B7B7"/>
                </a:gs>
                <a:gs pos="100000">
                  <a:srgbClr val="F3F3F3"/>
                </a:gs>
              </a:gsLst>
              <a:lin ang="16200038" scaled="0"/>
            </a:gradFill>
            <a:ln>
              <a:noFill/>
            </a:ln>
            <a:effectLst>
              <a:outerShdw blurRad="57150" dist="19050" dir="5400000" algn="bl" rotWithShape="0">
                <a:srgbClr val="000000">
                  <a:alpha val="1882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" name="Google Shape;279;p6"/>
            <p:cNvSpPr/>
            <p:nvPr/>
          </p:nvSpPr>
          <p:spPr>
            <a:xfrm>
              <a:off x="11250446" y="2137895"/>
              <a:ext cx="255946" cy="4153353"/>
            </a:xfrm>
            <a:custGeom>
              <a:avLst/>
              <a:gdLst/>
              <a:ahLst/>
              <a:cxnLst/>
              <a:rect l="l" t="t" r="r" b="b"/>
              <a:pathLst>
                <a:path w="328136" h="5324811" extrusionOk="0">
                  <a:moveTo>
                    <a:pt x="296725" y="0"/>
                  </a:moveTo>
                  <a:lnTo>
                    <a:pt x="12110" y="254336"/>
                  </a:lnTo>
                  <a:cubicBezTo>
                    <a:pt x="8073" y="1903486"/>
                    <a:pt x="4037" y="3552635"/>
                    <a:pt x="0" y="5201785"/>
                  </a:cubicBezTo>
                  <a:cubicBezTo>
                    <a:pt x="104964" y="5282527"/>
                    <a:pt x="223172" y="5244069"/>
                    <a:pt x="328136" y="5324811"/>
                  </a:cubicBezTo>
                  <a:cubicBezTo>
                    <a:pt x="322080" y="3510141"/>
                    <a:pt x="302781" y="1814670"/>
                    <a:pt x="296725" y="0"/>
                  </a:cubicBezTo>
                  <a:close/>
                </a:path>
              </a:pathLst>
            </a:custGeom>
            <a:gradFill>
              <a:gsLst>
                <a:gs pos="0">
                  <a:srgbClr val="605F67"/>
                </a:gs>
                <a:gs pos="17000">
                  <a:srgbClr val="AAABAD"/>
                </a:gs>
                <a:gs pos="41000">
                  <a:srgbClr val="818185"/>
                </a:gs>
                <a:gs pos="73000">
                  <a:srgbClr val="818185"/>
                </a:gs>
                <a:gs pos="100000">
                  <a:srgbClr val="3B3A4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" name="Google Shape;280;p6"/>
            <p:cNvSpPr/>
            <p:nvPr/>
          </p:nvSpPr>
          <p:spPr>
            <a:xfrm flipH="1">
              <a:off x="8670651" y="2133958"/>
              <a:ext cx="251224" cy="4141834"/>
            </a:xfrm>
            <a:custGeom>
              <a:avLst/>
              <a:gdLst/>
              <a:ahLst/>
              <a:cxnLst/>
              <a:rect l="l" t="t" r="r" b="b"/>
              <a:pathLst>
                <a:path w="322082" h="5310044" extrusionOk="0">
                  <a:moveTo>
                    <a:pt x="296725" y="0"/>
                  </a:moveTo>
                  <a:lnTo>
                    <a:pt x="12110" y="254336"/>
                  </a:lnTo>
                  <a:cubicBezTo>
                    <a:pt x="8073" y="1903486"/>
                    <a:pt x="4037" y="3552635"/>
                    <a:pt x="0" y="5201785"/>
                  </a:cubicBezTo>
                  <a:lnTo>
                    <a:pt x="322082" y="5310044"/>
                  </a:lnTo>
                  <a:cubicBezTo>
                    <a:pt x="315837" y="3546652"/>
                    <a:pt x="302970" y="1763392"/>
                    <a:pt x="296725" y="0"/>
                  </a:cubicBezTo>
                  <a:close/>
                </a:path>
              </a:pathLst>
            </a:custGeom>
            <a:gradFill>
              <a:gsLst>
                <a:gs pos="0">
                  <a:srgbClr val="605F67"/>
                </a:gs>
                <a:gs pos="17000">
                  <a:srgbClr val="AAABAD"/>
                </a:gs>
                <a:gs pos="41000">
                  <a:srgbClr val="818185"/>
                </a:gs>
                <a:gs pos="73000">
                  <a:srgbClr val="818185"/>
                </a:gs>
                <a:gs pos="100000">
                  <a:srgbClr val="3B3A4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" name="Google Shape;281;p6"/>
            <p:cNvSpPr/>
            <p:nvPr/>
          </p:nvSpPr>
          <p:spPr>
            <a:xfrm>
              <a:off x="8694296" y="2133167"/>
              <a:ext cx="2796247" cy="217276"/>
            </a:xfrm>
            <a:custGeom>
              <a:avLst/>
              <a:gdLst/>
              <a:ahLst/>
              <a:cxnLst/>
              <a:rect l="l" t="t" r="r" b="b"/>
              <a:pathLst>
                <a:path w="3584932" h="278559" extrusionOk="0">
                  <a:moveTo>
                    <a:pt x="0" y="12112"/>
                  </a:moveTo>
                  <a:lnTo>
                    <a:pt x="3584932" y="0"/>
                  </a:lnTo>
                  <a:lnTo>
                    <a:pt x="3300317" y="278559"/>
                  </a:lnTo>
                  <a:lnTo>
                    <a:pt x="278558" y="272504"/>
                  </a:lnTo>
                  <a:lnTo>
                    <a:pt x="0" y="12112"/>
                  </a:lnTo>
                  <a:close/>
                </a:path>
              </a:pathLst>
            </a:custGeom>
            <a:gradFill>
              <a:gsLst>
                <a:gs pos="0">
                  <a:srgbClr val="605F67"/>
                </a:gs>
                <a:gs pos="17000">
                  <a:srgbClr val="AAABAD"/>
                </a:gs>
                <a:gs pos="41000">
                  <a:srgbClr val="818185"/>
                </a:gs>
                <a:gs pos="73000">
                  <a:srgbClr val="818185"/>
                </a:gs>
                <a:gs pos="100000">
                  <a:srgbClr val="3B3A4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4 Second Floor">
  <p:cSld name="CUSTOM_2">
    <p:bg>
      <p:bgPr>
        <a:solidFill>
          <a:srgbClr val="F3F3F3"/>
        </a:solidFill>
        <a:effectLst/>
      </p:bgPr>
    </p:bg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7"/>
          <p:cNvSpPr/>
          <p:nvPr/>
        </p:nvSpPr>
        <p:spPr>
          <a:xfrm>
            <a:off x="8467" y="4936067"/>
            <a:ext cx="12192000" cy="1928100"/>
          </a:xfrm>
          <a:prstGeom prst="rect">
            <a:avLst/>
          </a:prstGeom>
          <a:solidFill>
            <a:srgbClr val="17161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84" name="Google Shape;284;p7"/>
          <p:cNvGrpSpPr/>
          <p:nvPr/>
        </p:nvGrpSpPr>
        <p:grpSpPr>
          <a:xfrm>
            <a:off x="-2844" y="5104339"/>
            <a:ext cx="12209801" cy="1767606"/>
            <a:chOff x="-2845" y="4143168"/>
            <a:chExt cx="12209801" cy="2822299"/>
          </a:xfrm>
        </p:grpSpPr>
        <p:sp>
          <p:nvSpPr>
            <p:cNvPr id="285" name="Google Shape;285;p7"/>
            <p:cNvSpPr/>
            <p:nvPr/>
          </p:nvSpPr>
          <p:spPr>
            <a:xfrm>
              <a:off x="-1" y="4765780"/>
              <a:ext cx="7848000" cy="36000"/>
            </a:xfrm>
            <a:prstGeom prst="rect">
              <a:avLst/>
            </a:prstGeom>
            <a:gradFill>
              <a:gsLst>
                <a:gs pos="0">
                  <a:srgbClr val="978D90"/>
                </a:gs>
                <a:gs pos="27000">
                  <a:srgbClr val="978D90"/>
                </a:gs>
                <a:gs pos="90000">
                  <a:srgbClr val="BBBDBC"/>
                </a:gs>
                <a:gs pos="100000">
                  <a:srgbClr val="BBBDBC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" name="Google Shape;286;p7"/>
            <p:cNvSpPr/>
            <p:nvPr/>
          </p:nvSpPr>
          <p:spPr>
            <a:xfrm>
              <a:off x="-1" y="5214907"/>
              <a:ext cx="7992000" cy="36000"/>
            </a:xfrm>
            <a:prstGeom prst="rect">
              <a:avLst/>
            </a:prstGeom>
            <a:gradFill>
              <a:gsLst>
                <a:gs pos="0">
                  <a:srgbClr val="978D90"/>
                </a:gs>
                <a:gs pos="27000">
                  <a:srgbClr val="978D90"/>
                </a:gs>
                <a:gs pos="90000">
                  <a:srgbClr val="BBBDBC"/>
                </a:gs>
                <a:gs pos="100000">
                  <a:srgbClr val="BBBDBC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" name="Google Shape;287;p7"/>
            <p:cNvSpPr/>
            <p:nvPr/>
          </p:nvSpPr>
          <p:spPr>
            <a:xfrm>
              <a:off x="0" y="5894147"/>
              <a:ext cx="12204000" cy="36000"/>
            </a:xfrm>
            <a:prstGeom prst="rect">
              <a:avLst/>
            </a:prstGeom>
            <a:gradFill>
              <a:gsLst>
                <a:gs pos="0">
                  <a:srgbClr val="978D90"/>
                </a:gs>
                <a:gs pos="27000">
                  <a:srgbClr val="978D90"/>
                </a:gs>
                <a:gs pos="90000">
                  <a:srgbClr val="BBBDBC"/>
                </a:gs>
                <a:gs pos="100000">
                  <a:srgbClr val="BBBDBC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" name="Google Shape;288;p7"/>
            <p:cNvSpPr/>
            <p:nvPr/>
          </p:nvSpPr>
          <p:spPr>
            <a:xfrm>
              <a:off x="0" y="6755056"/>
              <a:ext cx="12204000" cy="36000"/>
            </a:xfrm>
            <a:prstGeom prst="rect">
              <a:avLst/>
            </a:prstGeom>
            <a:gradFill>
              <a:gsLst>
                <a:gs pos="0">
                  <a:srgbClr val="978D90"/>
                </a:gs>
                <a:gs pos="27000">
                  <a:srgbClr val="978D90"/>
                </a:gs>
                <a:gs pos="90000">
                  <a:srgbClr val="BBBDBC"/>
                </a:gs>
                <a:gs pos="100000">
                  <a:srgbClr val="BBBDBC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" name="Google Shape;289;p7"/>
            <p:cNvSpPr/>
            <p:nvPr/>
          </p:nvSpPr>
          <p:spPr>
            <a:xfrm rot="5400000">
              <a:off x="1518135" y="5655768"/>
              <a:ext cx="2448000" cy="36000"/>
            </a:xfrm>
            <a:prstGeom prst="rect">
              <a:avLst/>
            </a:prstGeom>
            <a:gradFill>
              <a:gsLst>
                <a:gs pos="0">
                  <a:srgbClr val="978D90"/>
                </a:gs>
                <a:gs pos="27000">
                  <a:srgbClr val="978D90"/>
                </a:gs>
                <a:gs pos="90000">
                  <a:srgbClr val="BBBDBC"/>
                </a:gs>
                <a:gs pos="100000">
                  <a:srgbClr val="BBBDBC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" name="Google Shape;290;p7"/>
            <p:cNvSpPr/>
            <p:nvPr/>
          </p:nvSpPr>
          <p:spPr>
            <a:xfrm rot="4612175">
              <a:off x="2348808" y="5612253"/>
              <a:ext cx="2628008" cy="36022"/>
            </a:xfrm>
            <a:prstGeom prst="rect">
              <a:avLst/>
            </a:prstGeom>
            <a:gradFill>
              <a:gsLst>
                <a:gs pos="0">
                  <a:srgbClr val="978D90"/>
                </a:gs>
                <a:gs pos="27000">
                  <a:srgbClr val="978D90"/>
                </a:gs>
                <a:gs pos="90000">
                  <a:srgbClr val="BBBDBC"/>
                </a:gs>
                <a:gs pos="100000">
                  <a:srgbClr val="BBBDBC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" name="Google Shape;291;p7"/>
            <p:cNvSpPr/>
            <p:nvPr/>
          </p:nvSpPr>
          <p:spPr>
            <a:xfrm rot="3975548">
              <a:off x="3320467" y="5632308"/>
              <a:ext cx="2771977" cy="36005"/>
            </a:xfrm>
            <a:prstGeom prst="rect">
              <a:avLst/>
            </a:prstGeom>
            <a:gradFill>
              <a:gsLst>
                <a:gs pos="0">
                  <a:srgbClr val="978D90"/>
                </a:gs>
                <a:gs pos="27000">
                  <a:srgbClr val="978D90"/>
                </a:gs>
                <a:gs pos="90000">
                  <a:srgbClr val="BBBDBC"/>
                </a:gs>
                <a:gs pos="100000">
                  <a:srgbClr val="BBBDBC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" name="Google Shape;292;p7"/>
            <p:cNvSpPr/>
            <p:nvPr/>
          </p:nvSpPr>
          <p:spPr>
            <a:xfrm rot="3290564">
              <a:off x="4068831" y="5593878"/>
              <a:ext cx="3204111" cy="35956"/>
            </a:xfrm>
            <a:prstGeom prst="rect">
              <a:avLst/>
            </a:prstGeom>
            <a:gradFill>
              <a:gsLst>
                <a:gs pos="0">
                  <a:srgbClr val="978D90"/>
                </a:gs>
                <a:gs pos="27000">
                  <a:srgbClr val="978D90"/>
                </a:gs>
                <a:gs pos="90000">
                  <a:srgbClr val="BBBDBC"/>
                </a:gs>
                <a:gs pos="100000">
                  <a:srgbClr val="BBBDBC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" name="Google Shape;293;p7"/>
            <p:cNvSpPr/>
            <p:nvPr/>
          </p:nvSpPr>
          <p:spPr>
            <a:xfrm rot="2565478">
              <a:off x="5314401" y="5723046"/>
              <a:ext cx="3459552" cy="35881"/>
            </a:xfrm>
            <a:prstGeom prst="rect">
              <a:avLst/>
            </a:prstGeom>
            <a:gradFill>
              <a:gsLst>
                <a:gs pos="0">
                  <a:srgbClr val="978D90"/>
                </a:gs>
                <a:gs pos="27000">
                  <a:srgbClr val="978D90"/>
                </a:gs>
                <a:gs pos="90000">
                  <a:srgbClr val="BBBDBC"/>
                </a:gs>
                <a:gs pos="100000">
                  <a:srgbClr val="BBBDBC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" name="Google Shape;294;p7"/>
            <p:cNvSpPr/>
            <p:nvPr/>
          </p:nvSpPr>
          <p:spPr>
            <a:xfrm rot="-4612062" flipH="1">
              <a:off x="421610" y="5648387"/>
              <a:ext cx="2591986" cy="36022"/>
            </a:xfrm>
            <a:prstGeom prst="rect">
              <a:avLst/>
            </a:prstGeom>
            <a:gradFill>
              <a:gsLst>
                <a:gs pos="0">
                  <a:srgbClr val="978D90"/>
                </a:gs>
                <a:gs pos="27000">
                  <a:srgbClr val="978D90"/>
                </a:gs>
                <a:gs pos="90000">
                  <a:srgbClr val="BBBDBC"/>
                </a:gs>
                <a:gs pos="100000">
                  <a:srgbClr val="BBBDBC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" name="Google Shape;295;p7"/>
            <p:cNvSpPr/>
            <p:nvPr/>
          </p:nvSpPr>
          <p:spPr>
            <a:xfrm rot="-3975617" flipH="1">
              <a:off x="-656211" y="5516415"/>
              <a:ext cx="3023978" cy="36005"/>
            </a:xfrm>
            <a:prstGeom prst="rect">
              <a:avLst/>
            </a:prstGeom>
            <a:gradFill>
              <a:gsLst>
                <a:gs pos="0">
                  <a:srgbClr val="978D90"/>
                </a:gs>
                <a:gs pos="27000">
                  <a:srgbClr val="978D90"/>
                </a:gs>
                <a:gs pos="90000">
                  <a:srgbClr val="BBBDBC"/>
                </a:gs>
                <a:gs pos="100000">
                  <a:srgbClr val="BBBDBC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" name="Google Shape;296;p7"/>
            <p:cNvSpPr/>
            <p:nvPr/>
          </p:nvSpPr>
          <p:spPr>
            <a:xfrm rot="-3289836" flipH="1">
              <a:off x="-217043" y="4885900"/>
              <a:ext cx="1079695" cy="35956"/>
            </a:xfrm>
            <a:prstGeom prst="rect">
              <a:avLst/>
            </a:prstGeom>
            <a:gradFill>
              <a:gsLst>
                <a:gs pos="0">
                  <a:srgbClr val="978D90"/>
                </a:gs>
                <a:gs pos="27000">
                  <a:srgbClr val="978D90"/>
                </a:gs>
                <a:gs pos="90000">
                  <a:srgbClr val="BBBDBC"/>
                </a:gs>
                <a:gs pos="100000">
                  <a:srgbClr val="BBBDBC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" name="Google Shape;297;p7"/>
            <p:cNvSpPr/>
            <p:nvPr/>
          </p:nvSpPr>
          <p:spPr>
            <a:xfrm rot="2043353">
              <a:off x="6148511" y="5601246"/>
              <a:ext cx="4756596" cy="35044"/>
            </a:xfrm>
            <a:prstGeom prst="rect">
              <a:avLst/>
            </a:prstGeom>
            <a:gradFill>
              <a:gsLst>
                <a:gs pos="0">
                  <a:srgbClr val="978D90"/>
                </a:gs>
                <a:gs pos="27000">
                  <a:srgbClr val="978D90"/>
                </a:gs>
                <a:gs pos="90000">
                  <a:srgbClr val="BBBDBC"/>
                </a:gs>
                <a:gs pos="100000">
                  <a:srgbClr val="BBBDBC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" name="Google Shape;298;p7"/>
            <p:cNvSpPr/>
            <p:nvPr/>
          </p:nvSpPr>
          <p:spPr>
            <a:xfrm rot="1173448">
              <a:off x="8495078" y="5748164"/>
              <a:ext cx="3815957" cy="35961"/>
            </a:xfrm>
            <a:prstGeom prst="rect">
              <a:avLst/>
            </a:prstGeom>
            <a:gradFill>
              <a:gsLst>
                <a:gs pos="0">
                  <a:srgbClr val="978D90"/>
                </a:gs>
                <a:gs pos="27000">
                  <a:srgbClr val="978D90"/>
                </a:gs>
                <a:gs pos="90000">
                  <a:srgbClr val="BBBDBC"/>
                </a:gs>
                <a:gs pos="100000">
                  <a:srgbClr val="BBBDBC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99" name="Google Shape;299;p7"/>
          <p:cNvSpPr/>
          <p:nvPr/>
        </p:nvSpPr>
        <p:spPr>
          <a:xfrm>
            <a:off x="-1" y="870474"/>
            <a:ext cx="8060400" cy="4553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0" name="Google Shape;300;p7"/>
          <p:cNvSpPr/>
          <p:nvPr/>
        </p:nvSpPr>
        <p:spPr>
          <a:xfrm>
            <a:off x="8238066" y="0"/>
            <a:ext cx="3966000" cy="6207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01" name="Google Shape;301;p7"/>
          <p:cNvGrpSpPr/>
          <p:nvPr/>
        </p:nvGrpSpPr>
        <p:grpSpPr>
          <a:xfrm>
            <a:off x="11909201" y="3546152"/>
            <a:ext cx="223218" cy="509635"/>
            <a:chOff x="6765330" y="1884432"/>
            <a:chExt cx="773988" cy="1767112"/>
          </a:xfrm>
        </p:grpSpPr>
        <p:sp>
          <p:nvSpPr>
            <p:cNvPr id="302" name="Google Shape;302;p7"/>
            <p:cNvSpPr/>
            <p:nvPr/>
          </p:nvSpPr>
          <p:spPr>
            <a:xfrm rot="-5400000">
              <a:off x="6268680" y="2381082"/>
              <a:ext cx="1755000" cy="761700"/>
            </a:xfrm>
            <a:prstGeom prst="roundRect">
              <a:avLst>
                <a:gd name="adj" fmla="val 16667"/>
              </a:avLst>
            </a:prstGeom>
            <a:solidFill>
              <a:srgbClr val="757070"/>
            </a:solidFill>
            <a:ln>
              <a:noFill/>
            </a:ln>
            <a:effectLst>
              <a:outerShdw blurRad="254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3" name="Google Shape;303;p7"/>
            <p:cNvSpPr/>
            <p:nvPr/>
          </p:nvSpPr>
          <p:spPr>
            <a:xfrm rot="-5400000">
              <a:off x="6292517" y="2404744"/>
              <a:ext cx="1740300" cy="753300"/>
            </a:xfrm>
            <a:prstGeom prst="roundRect">
              <a:avLst>
                <a:gd name="adj" fmla="val 13997"/>
              </a:avLst>
            </a:prstGeom>
            <a:gradFill>
              <a:gsLst>
                <a:gs pos="0">
                  <a:srgbClr val="666666"/>
                </a:gs>
                <a:gs pos="27000">
                  <a:srgbClr val="B7B7B7"/>
                </a:gs>
                <a:gs pos="48000">
                  <a:srgbClr val="999999"/>
                </a:gs>
                <a:gs pos="78000">
                  <a:srgbClr val="D9D9D9"/>
                </a:gs>
                <a:gs pos="100000">
                  <a:srgbClr val="66666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04" name="Google Shape;304;p7"/>
            <p:cNvGrpSpPr/>
            <p:nvPr/>
          </p:nvGrpSpPr>
          <p:grpSpPr>
            <a:xfrm>
              <a:off x="6898397" y="2119470"/>
              <a:ext cx="502500" cy="502500"/>
              <a:chOff x="9407860" y="962845"/>
              <a:chExt cx="502500" cy="502500"/>
            </a:xfrm>
          </p:grpSpPr>
          <p:sp>
            <p:nvSpPr>
              <p:cNvPr id="305" name="Google Shape;305;p7"/>
              <p:cNvSpPr/>
              <p:nvPr/>
            </p:nvSpPr>
            <p:spPr>
              <a:xfrm rot="5400000">
                <a:off x="9407860" y="962845"/>
                <a:ext cx="502500" cy="502500"/>
              </a:xfrm>
              <a:prstGeom prst="ellipse">
                <a:avLst/>
              </a:prstGeom>
              <a:gradFill>
                <a:gsLst>
                  <a:gs pos="0">
                    <a:srgbClr val="666666"/>
                  </a:gs>
                  <a:gs pos="27000">
                    <a:srgbClr val="B7B7B7"/>
                  </a:gs>
                  <a:gs pos="48000">
                    <a:srgbClr val="999999"/>
                  </a:gs>
                  <a:gs pos="78000">
                    <a:srgbClr val="D9D9D9"/>
                  </a:gs>
                  <a:gs pos="100000">
                    <a:srgbClr val="666666"/>
                  </a:gs>
                </a:gsLst>
                <a:lin ang="0" scaled="0"/>
              </a:gra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6" name="Google Shape;306;p7"/>
              <p:cNvSpPr/>
              <p:nvPr/>
            </p:nvSpPr>
            <p:spPr>
              <a:xfrm rot="5400000">
                <a:off x="9450251" y="1005353"/>
                <a:ext cx="417600" cy="41760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7" name="Google Shape;307;p7"/>
              <p:cNvSpPr/>
              <p:nvPr/>
            </p:nvSpPr>
            <p:spPr>
              <a:xfrm rot="5400000">
                <a:off x="9497051" y="1052153"/>
                <a:ext cx="324000" cy="324000"/>
              </a:xfrm>
              <a:prstGeom prst="ellipse">
                <a:avLst/>
              </a:prstGeom>
              <a:gradFill>
                <a:gsLst>
                  <a:gs pos="0">
                    <a:srgbClr val="B7B7B7"/>
                  </a:gs>
                  <a:gs pos="60000">
                    <a:srgbClr val="D9D9D9"/>
                  </a:gs>
                  <a:gs pos="100000">
                    <a:srgbClr val="999999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8" name="Google Shape;308;p7"/>
              <p:cNvSpPr/>
              <p:nvPr/>
            </p:nvSpPr>
            <p:spPr>
              <a:xfrm>
                <a:off x="9550050" y="1115112"/>
                <a:ext cx="217514" cy="161383"/>
              </a:xfrm>
              <a:custGeom>
                <a:avLst/>
                <a:gdLst/>
                <a:ahLst/>
                <a:cxnLst/>
                <a:rect l="l" t="t" r="r" b="b"/>
                <a:pathLst>
                  <a:path w="1673184" h="1241405" extrusionOk="0">
                    <a:moveTo>
                      <a:pt x="845033" y="409261"/>
                    </a:moveTo>
                    <a:lnTo>
                      <a:pt x="424440" y="1033372"/>
                    </a:lnTo>
                    <a:lnTo>
                      <a:pt x="1265626" y="1033372"/>
                    </a:lnTo>
                    <a:close/>
                    <a:moveTo>
                      <a:pt x="836592" y="0"/>
                    </a:moveTo>
                    <a:lnTo>
                      <a:pt x="1673184" y="1241405"/>
                    </a:lnTo>
                    <a:lnTo>
                      <a:pt x="0" y="1241405"/>
                    </a:lnTo>
                    <a:close/>
                  </a:path>
                </a:pathLst>
              </a:custGeom>
              <a:gradFill>
                <a:gsLst>
                  <a:gs pos="0">
                    <a:srgbClr val="666666"/>
                  </a:gs>
                  <a:gs pos="27000">
                    <a:srgbClr val="B7B7B7"/>
                  </a:gs>
                  <a:gs pos="48000">
                    <a:srgbClr val="999999"/>
                  </a:gs>
                  <a:gs pos="78000">
                    <a:srgbClr val="D9D9D9"/>
                  </a:gs>
                  <a:gs pos="100000">
                    <a:srgbClr val="666666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9" name="Google Shape;309;p7"/>
            <p:cNvGrpSpPr/>
            <p:nvPr/>
          </p:nvGrpSpPr>
          <p:grpSpPr>
            <a:xfrm>
              <a:off x="6898397" y="2889543"/>
              <a:ext cx="502500" cy="502500"/>
              <a:chOff x="9433273" y="1666306"/>
              <a:chExt cx="502500" cy="502500"/>
            </a:xfrm>
          </p:grpSpPr>
          <p:sp>
            <p:nvSpPr>
              <p:cNvPr id="310" name="Google Shape;310;p7"/>
              <p:cNvSpPr/>
              <p:nvPr/>
            </p:nvSpPr>
            <p:spPr>
              <a:xfrm rot="5400000">
                <a:off x="9433273" y="1666306"/>
                <a:ext cx="502500" cy="502500"/>
              </a:xfrm>
              <a:prstGeom prst="ellipse">
                <a:avLst/>
              </a:prstGeom>
              <a:gradFill>
                <a:gsLst>
                  <a:gs pos="0">
                    <a:srgbClr val="666666"/>
                  </a:gs>
                  <a:gs pos="27000">
                    <a:srgbClr val="B7B7B7"/>
                  </a:gs>
                  <a:gs pos="48000">
                    <a:srgbClr val="999999"/>
                  </a:gs>
                  <a:gs pos="78000">
                    <a:srgbClr val="D9D9D9"/>
                  </a:gs>
                  <a:gs pos="100000">
                    <a:srgbClr val="666666"/>
                  </a:gs>
                </a:gsLst>
                <a:lin ang="0" scaled="0"/>
              </a:gra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1" name="Google Shape;311;p7"/>
              <p:cNvSpPr/>
              <p:nvPr/>
            </p:nvSpPr>
            <p:spPr>
              <a:xfrm rot="5400000">
                <a:off x="9476020" y="1709059"/>
                <a:ext cx="417000" cy="417000"/>
              </a:xfrm>
              <a:prstGeom prst="ellipse">
                <a:avLst/>
              </a:prstGeom>
              <a:gradFill>
                <a:gsLst>
                  <a:gs pos="0">
                    <a:srgbClr val="B7B7B7"/>
                  </a:gs>
                  <a:gs pos="60000">
                    <a:srgbClr val="D9D9D9"/>
                  </a:gs>
                  <a:gs pos="100000">
                    <a:srgbClr val="999999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2" name="Google Shape;312;p7"/>
              <p:cNvSpPr/>
              <p:nvPr/>
            </p:nvSpPr>
            <p:spPr>
              <a:xfrm rot="10800000" flipH="1">
                <a:off x="9581015" y="1848339"/>
                <a:ext cx="217514" cy="161383"/>
              </a:xfrm>
              <a:custGeom>
                <a:avLst/>
                <a:gdLst/>
                <a:ahLst/>
                <a:cxnLst/>
                <a:rect l="l" t="t" r="r" b="b"/>
                <a:pathLst>
                  <a:path w="1673184" h="1241405" extrusionOk="0">
                    <a:moveTo>
                      <a:pt x="845033" y="409261"/>
                    </a:moveTo>
                    <a:lnTo>
                      <a:pt x="424440" y="1033372"/>
                    </a:lnTo>
                    <a:lnTo>
                      <a:pt x="1265626" y="1033372"/>
                    </a:lnTo>
                    <a:close/>
                    <a:moveTo>
                      <a:pt x="836592" y="0"/>
                    </a:moveTo>
                    <a:lnTo>
                      <a:pt x="1673184" y="1241405"/>
                    </a:lnTo>
                    <a:lnTo>
                      <a:pt x="0" y="1241405"/>
                    </a:lnTo>
                    <a:close/>
                  </a:path>
                </a:pathLst>
              </a:custGeom>
              <a:gradFill>
                <a:gsLst>
                  <a:gs pos="0">
                    <a:srgbClr val="666666"/>
                  </a:gs>
                  <a:gs pos="27000">
                    <a:srgbClr val="B7B7B7"/>
                  </a:gs>
                  <a:gs pos="48000">
                    <a:srgbClr val="999999"/>
                  </a:gs>
                  <a:gs pos="78000">
                    <a:srgbClr val="D9D9D9"/>
                  </a:gs>
                  <a:gs pos="100000">
                    <a:srgbClr val="666666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13" name="Google Shape;313;p7"/>
          <p:cNvSpPr/>
          <p:nvPr/>
        </p:nvSpPr>
        <p:spPr>
          <a:xfrm>
            <a:off x="-1" y="870474"/>
            <a:ext cx="8060400" cy="4553700"/>
          </a:xfrm>
          <a:prstGeom prst="rect">
            <a:avLst/>
          </a:prstGeom>
          <a:solidFill>
            <a:srgbClr val="000000">
              <a:alpha val="431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14" name="Google Shape;314;p7"/>
          <p:cNvGrpSpPr/>
          <p:nvPr/>
        </p:nvGrpSpPr>
        <p:grpSpPr>
          <a:xfrm>
            <a:off x="895750" y="1652324"/>
            <a:ext cx="2218747" cy="3816955"/>
            <a:chOff x="823561" y="1566498"/>
            <a:chExt cx="2218747" cy="3816955"/>
          </a:xfrm>
        </p:grpSpPr>
        <p:sp>
          <p:nvSpPr>
            <p:cNvPr id="315" name="Google Shape;315;p7"/>
            <p:cNvSpPr/>
            <p:nvPr/>
          </p:nvSpPr>
          <p:spPr>
            <a:xfrm>
              <a:off x="823561" y="1750074"/>
              <a:ext cx="2141100" cy="3606300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  <a:effectLst>
              <a:outerShdw blurRad="50800" dist="38100" algn="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6" name="Google Shape;316;p7"/>
            <p:cNvSpPr/>
            <p:nvPr/>
          </p:nvSpPr>
          <p:spPr>
            <a:xfrm rot="-5400000">
              <a:off x="24461" y="2365606"/>
              <a:ext cx="3816955" cy="2218739"/>
            </a:xfrm>
            <a:custGeom>
              <a:avLst/>
              <a:gdLst/>
              <a:ahLst/>
              <a:cxnLst/>
              <a:rect l="l" t="t" r="r" b="b"/>
              <a:pathLst>
                <a:path w="3816955" h="2218739" extrusionOk="0">
                  <a:moveTo>
                    <a:pt x="3816955" y="0"/>
                  </a:moveTo>
                  <a:lnTo>
                    <a:pt x="3816955" y="180000"/>
                  </a:lnTo>
                  <a:lnTo>
                    <a:pt x="3809199" y="180000"/>
                  </a:lnTo>
                  <a:cubicBezTo>
                    <a:pt x="3809199" y="799580"/>
                    <a:pt x="3809197" y="1419159"/>
                    <a:pt x="3809197" y="2038739"/>
                  </a:cubicBezTo>
                  <a:lnTo>
                    <a:pt x="3802932" y="2218739"/>
                  </a:lnTo>
                  <a:lnTo>
                    <a:pt x="4141" y="2218739"/>
                  </a:lnTo>
                  <a:lnTo>
                    <a:pt x="4141" y="2038739"/>
                  </a:lnTo>
                  <a:lnTo>
                    <a:pt x="3630248" y="2038739"/>
                  </a:lnTo>
                  <a:lnTo>
                    <a:pt x="3630248" y="180000"/>
                  </a:lnTo>
                  <a:lnTo>
                    <a:pt x="0" y="180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38100" dist="25400" dir="5400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17" name="Google Shape;317;p7"/>
            <p:cNvGrpSpPr/>
            <p:nvPr/>
          </p:nvGrpSpPr>
          <p:grpSpPr>
            <a:xfrm>
              <a:off x="1113044" y="3457312"/>
              <a:ext cx="282852" cy="425374"/>
              <a:chOff x="5848350" y="3057525"/>
              <a:chExt cx="491489" cy="739139"/>
            </a:xfrm>
          </p:grpSpPr>
          <p:sp>
            <p:nvSpPr>
              <p:cNvPr id="318" name="Google Shape;318;p7"/>
              <p:cNvSpPr/>
              <p:nvPr/>
            </p:nvSpPr>
            <p:spPr>
              <a:xfrm>
                <a:off x="5848350" y="3057525"/>
                <a:ext cx="165734" cy="739139"/>
              </a:xfrm>
              <a:custGeom>
                <a:avLst/>
                <a:gdLst/>
                <a:ahLst/>
                <a:cxnLst/>
                <a:rect l="l" t="t" r="r" b="b"/>
                <a:pathLst>
                  <a:path w="165734" h="739139" extrusionOk="0">
                    <a:moveTo>
                      <a:pt x="82868" y="0"/>
                    </a:moveTo>
                    <a:lnTo>
                      <a:pt x="82868" y="0"/>
                    </a:lnTo>
                    <a:cubicBezTo>
                      <a:pt x="128588" y="0"/>
                      <a:pt x="165735" y="37148"/>
                      <a:pt x="165735" y="82868"/>
                    </a:cubicBezTo>
                    <a:lnTo>
                      <a:pt x="165735" y="656273"/>
                    </a:lnTo>
                    <a:cubicBezTo>
                      <a:pt x="165735" y="701993"/>
                      <a:pt x="128588" y="739140"/>
                      <a:pt x="82868" y="739140"/>
                    </a:cubicBezTo>
                    <a:lnTo>
                      <a:pt x="82868" y="739140"/>
                    </a:lnTo>
                    <a:cubicBezTo>
                      <a:pt x="37148" y="739140"/>
                      <a:pt x="0" y="701993"/>
                      <a:pt x="0" y="656273"/>
                    </a:cubicBezTo>
                    <a:lnTo>
                      <a:pt x="0" y="82868"/>
                    </a:lnTo>
                    <a:cubicBezTo>
                      <a:pt x="0" y="37148"/>
                      <a:pt x="37148" y="0"/>
                      <a:pt x="82868" y="0"/>
                    </a:cubicBez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" name="Google Shape;319;p7"/>
              <p:cNvSpPr/>
              <p:nvPr/>
            </p:nvSpPr>
            <p:spPr>
              <a:xfrm>
                <a:off x="5886450" y="3529012"/>
                <a:ext cx="89534" cy="171450"/>
              </a:xfrm>
              <a:custGeom>
                <a:avLst/>
                <a:gdLst/>
                <a:ahLst/>
                <a:cxnLst/>
                <a:rect l="l" t="t" r="r" b="b"/>
                <a:pathLst>
                  <a:path w="89534" h="171450" extrusionOk="0">
                    <a:moveTo>
                      <a:pt x="44768" y="0"/>
                    </a:moveTo>
                    <a:cubicBezTo>
                      <a:pt x="69533" y="0"/>
                      <a:pt x="89535" y="20002"/>
                      <a:pt x="89535" y="44768"/>
                    </a:cubicBezTo>
                    <a:cubicBezTo>
                      <a:pt x="89535" y="63818"/>
                      <a:pt x="77153" y="80963"/>
                      <a:pt x="60008" y="86677"/>
                    </a:cubicBezTo>
                    <a:lnTo>
                      <a:pt x="63818" y="100965"/>
                    </a:lnTo>
                    <a:lnTo>
                      <a:pt x="82868" y="171450"/>
                    </a:lnTo>
                    <a:lnTo>
                      <a:pt x="44768" y="171450"/>
                    </a:lnTo>
                    <a:lnTo>
                      <a:pt x="6667" y="171450"/>
                    </a:lnTo>
                    <a:lnTo>
                      <a:pt x="25717" y="100965"/>
                    </a:lnTo>
                    <a:lnTo>
                      <a:pt x="29528" y="86677"/>
                    </a:lnTo>
                    <a:cubicBezTo>
                      <a:pt x="12383" y="80010"/>
                      <a:pt x="0" y="63818"/>
                      <a:pt x="0" y="44768"/>
                    </a:cubicBezTo>
                    <a:cubicBezTo>
                      <a:pt x="0" y="20002"/>
                      <a:pt x="20003" y="0"/>
                      <a:pt x="4476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" name="Google Shape;320;p7"/>
              <p:cNvSpPr/>
              <p:nvPr/>
            </p:nvSpPr>
            <p:spPr>
              <a:xfrm>
                <a:off x="5886450" y="3181350"/>
                <a:ext cx="453389" cy="99059"/>
              </a:xfrm>
              <a:custGeom>
                <a:avLst/>
                <a:gdLst/>
                <a:ahLst/>
                <a:cxnLst/>
                <a:rect l="l" t="t" r="r" b="b"/>
                <a:pathLst>
                  <a:path w="453389" h="99059" extrusionOk="0">
                    <a:moveTo>
                      <a:pt x="48578" y="0"/>
                    </a:moveTo>
                    <a:lnTo>
                      <a:pt x="403860" y="0"/>
                    </a:lnTo>
                    <a:cubicBezTo>
                      <a:pt x="430530" y="0"/>
                      <a:pt x="453390" y="21908"/>
                      <a:pt x="453390" y="49530"/>
                    </a:cubicBezTo>
                    <a:lnTo>
                      <a:pt x="453390" y="49530"/>
                    </a:lnTo>
                    <a:cubicBezTo>
                      <a:pt x="453390" y="76200"/>
                      <a:pt x="431483" y="99060"/>
                      <a:pt x="403860" y="99060"/>
                    </a:cubicBezTo>
                    <a:lnTo>
                      <a:pt x="48578" y="99060"/>
                    </a:lnTo>
                    <a:cubicBezTo>
                      <a:pt x="21908" y="99060"/>
                      <a:pt x="0" y="76200"/>
                      <a:pt x="0" y="49530"/>
                    </a:cubicBezTo>
                    <a:lnTo>
                      <a:pt x="0" y="49530"/>
                    </a:lnTo>
                    <a:cubicBezTo>
                      <a:pt x="0" y="22860"/>
                      <a:pt x="21908" y="0"/>
                      <a:pt x="48578" y="0"/>
                    </a:cubicBezTo>
                    <a:close/>
                  </a:path>
                </a:pathLst>
              </a:custGeom>
              <a:solidFill>
                <a:srgbClr val="AEABA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321" name="Google Shape;321;p7"/>
          <p:cNvGrpSpPr/>
          <p:nvPr/>
        </p:nvGrpSpPr>
        <p:grpSpPr>
          <a:xfrm>
            <a:off x="4264949" y="1655819"/>
            <a:ext cx="2218739" cy="3816955"/>
            <a:chOff x="4197564" y="1579619"/>
            <a:chExt cx="2218739" cy="3816955"/>
          </a:xfrm>
        </p:grpSpPr>
        <p:sp>
          <p:nvSpPr>
            <p:cNvPr id="322" name="Google Shape;322;p7"/>
            <p:cNvSpPr/>
            <p:nvPr/>
          </p:nvSpPr>
          <p:spPr>
            <a:xfrm>
              <a:off x="4316290" y="1763200"/>
              <a:ext cx="1966500" cy="3606300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  <a:effectLst>
              <a:outerShdw blurRad="50800" dist="38100" algn="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3" name="Google Shape;323;p7"/>
            <p:cNvSpPr/>
            <p:nvPr/>
          </p:nvSpPr>
          <p:spPr>
            <a:xfrm rot="-5400000">
              <a:off x="3398456" y="2378727"/>
              <a:ext cx="3816955" cy="2218739"/>
            </a:xfrm>
            <a:custGeom>
              <a:avLst/>
              <a:gdLst/>
              <a:ahLst/>
              <a:cxnLst/>
              <a:rect l="l" t="t" r="r" b="b"/>
              <a:pathLst>
                <a:path w="3816955" h="2218739" extrusionOk="0">
                  <a:moveTo>
                    <a:pt x="3816955" y="0"/>
                  </a:moveTo>
                  <a:lnTo>
                    <a:pt x="3816955" y="180000"/>
                  </a:lnTo>
                  <a:lnTo>
                    <a:pt x="3809199" y="180000"/>
                  </a:lnTo>
                  <a:cubicBezTo>
                    <a:pt x="3809199" y="799580"/>
                    <a:pt x="3809197" y="1419159"/>
                    <a:pt x="3809197" y="2038739"/>
                  </a:cubicBezTo>
                  <a:lnTo>
                    <a:pt x="3802932" y="2218739"/>
                  </a:lnTo>
                  <a:lnTo>
                    <a:pt x="4141" y="2218739"/>
                  </a:lnTo>
                  <a:lnTo>
                    <a:pt x="4141" y="2038739"/>
                  </a:lnTo>
                  <a:lnTo>
                    <a:pt x="3630248" y="2038739"/>
                  </a:lnTo>
                  <a:lnTo>
                    <a:pt x="3630248" y="180000"/>
                  </a:lnTo>
                  <a:lnTo>
                    <a:pt x="0" y="180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38100" dist="25400" dir="5400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24" name="Google Shape;324;p7"/>
            <p:cNvGrpSpPr/>
            <p:nvPr/>
          </p:nvGrpSpPr>
          <p:grpSpPr>
            <a:xfrm>
              <a:off x="4487039" y="3470433"/>
              <a:ext cx="282852" cy="425374"/>
              <a:chOff x="5848350" y="3057525"/>
              <a:chExt cx="491489" cy="739139"/>
            </a:xfrm>
          </p:grpSpPr>
          <p:sp>
            <p:nvSpPr>
              <p:cNvPr id="325" name="Google Shape;325;p7"/>
              <p:cNvSpPr/>
              <p:nvPr/>
            </p:nvSpPr>
            <p:spPr>
              <a:xfrm>
                <a:off x="5848350" y="3057525"/>
                <a:ext cx="165734" cy="739139"/>
              </a:xfrm>
              <a:custGeom>
                <a:avLst/>
                <a:gdLst/>
                <a:ahLst/>
                <a:cxnLst/>
                <a:rect l="l" t="t" r="r" b="b"/>
                <a:pathLst>
                  <a:path w="165734" h="739139" extrusionOk="0">
                    <a:moveTo>
                      <a:pt x="82868" y="0"/>
                    </a:moveTo>
                    <a:lnTo>
                      <a:pt x="82868" y="0"/>
                    </a:lnTo>
                    <a:cubicBezTo>
                      <a:pt x="128588" y="0"/>
                      <a:pt x="165735" y="37148"/>
                      <a:pt x="165735" y="82868"/>
                    </a:cubicBezTo>
                    <a:lnTo>
                      <a:pt x="165735" y="656273"/>
                    </a:lnTo>
                    <a:cubicBezTo>
                      <a:pt x="165735" y="701993"/>
                      <a:pt x="128588" y="739140"/>
                      <a:pt x="82868" y="739140"/>
                    </a:cubicBezTo>
                    <a:lnTo>
                      <a:pt x="82868" y="739140"/>
                    </a:lnTo>
                    <a:cubicBezTo>
                      <a:pt x="37148" y="739140"/>
                      <a:pt x="0" y="701993"/>
                      <a:pt x="0" y="656273"/>
                    </a:cubicBezTo>
                    <a:lnTo>
                      <a:pt x="0" y="82868"/>
                    </a:lnTo>
                    <a:cubicBezTo>
                      <a:pt x="0" y="37148"/>
                      <a:pt x="37148" y="0"/>
                      <a:pt x="82868" y="0"/>
                    </a:cubicBez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" name="Google Shape;326;p7"/>
              <p:cNvSpPr/>
              <p:nvPr/>
            </p:nvSpPr>
            <p:spPr>
              <a:xfrm>
                <a:off x="5886450" y="3529012"/>
                <a:ext cx="89534" cy="171450"/>
              </a:xfrm>
              <a:custGeom>
                <a:avLst/>
                <a:gdLst/>
                <a:ahLst/>
                <a:cxnLst/>
                <a:rect l="l" t="t" r="r" b="b"/>
                <a:pathLst>
                  <a:path w="89534" h="171450" extrusionOk="0">
                    <a:moveTo>
                      <a:pt x="44768" y="0"/>
                    </a:moveTo>
                    <a:cubicBezTo>
                      <a:pt x="69533" y="0"/>
                      <a:pt x="89535" y="20002"/>
                      <a:pt x="89535" y="44768"/>
                    </a:cubicBezTo>
                    <a:cubicBezTo>
                      <a:pt x="89535" y="63818"/>
                      <a:pt x="77153" y="80963"/>
                      <a:pt x="60008" y="86677"/>
                    </a:cubicBezTo>
                    <a:lnTo>
                      <a:pt x="63818" y="100965"/>
                    </a:lnTo>
                    <a:lnTo>
                      <a:pt x="82868" y="171450"/>
                    </a:lnTo>
                    <a:lnTo>
                      <a:pt x="44768" y="171450"/>
                    </a:lnTo>
                    <a:lnTo>
                      <a:pt x="6667" y="171450"/>
                    </a:lnTo>
                    <a:lnTo>
                      <a:pt x="25717" y="100965"/>
                    </a:lnTo>
                    <a:lnTo>
                      <a:pt x="29528" y="86677"/>
                    </a:lnTo>
                    <a:cubicBezTo>
                      <a:pt x="12383" y="80010"/>
                      <a:pt x="0" y="63818"/>
                      <a:pt x="0" y="44768"/>
                    </a:cubicBezTo>
                    <a:cubicBezTo>
                      <a:pt x="0" y="20002"/>
                      <a:pt x="20003" y="0"/>
                      <a:pt x="4476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" name="Google Shape;327;p7"/>
              <p:cNvSpPr/>
              <p:nvPr/>
            </p:nvSpPr>
            <p:spPr>
              <a:xfrm>
                <a:off x="5886450" y="3181350"/>
                <a:ext cx="453389" cy="99059"/>
              </a:xfrm>
              <a:custGeom>
                <a:avLst/>
                <a:gdLst/>
                <a:ahLst/>
                <a:cxnLst/>
                <a:rect l="l" t="t" r="r" b="b"/>
                <a:pathLst>
                  <a:path w="453389" h="99059" extrusionOk="0">
                    <a:moveTo>
                      <a:pt x="48578" y="0"/>
                    </a:moveTo>
                    <a:lnTo>
                      <a:pt x="403860" y="0"/>
                    </a:lnTo>
                    <a:cubicBezTo>
                      <a:pt x="430530" y="0"/>
                      <a:pt x="453390" y="21908"/>
                      <a:pt x="453390" y="49530"/>
                    </a:cubicBezTo>
                    <a:lnTo>
                      <a:pt x="453390" y="49530"/>
                    </a:lnTo>
                    <a:cubicBezTo>
                      <a:pt x="453390" y="76200"/>
                      <a:pt x="431483" y="99060"/>
                      <a:pt x="403860" y="99060"/>
                    </a:cubicBezTo>
                    <a:lnTo>
                      <a:pt x="48578" y="99060"/>
                    </a:lnTo>
                    <a:cubicBezTo>
                      <a:pt x="21908" y="99060"/>
                      <a:pt x="0" y="76200"/>
                      <a:pt x="0" y="49530"/>
                    </a:cubicBezTo>
                    <a:lnTo>
                      <a:pt x="0" y="49530"/>
                    </a:lnTo>
                    <a:cubicBezTo>
                      <a:pt x="0" y="22860"/>
                      <a:pt x="21908" y="0"/>
                      <a:pt x="48578" y="0"/>
                    </a:cubicBezTo>
                    <a:close/>
                  </a:path>
                </a:pathLst>
              </a:custGeom>
              <a:solidFill>
                <a:srgbClr val="AEABA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328" name="Google Shape;328;p7"/>
          <p:cNvGrpSpPr/>
          <p:nvPr/>
        </p:nvGrpSpPr>
        <p:grpSpPr>
          <a:xfrm>
            <a:off x="1494567" y="2118434"/>
            <a:ext cx="1006723" cy="1000635"/>
            <a:chOff x="2844616" y="1554494"/>
            <a:chExt cx="1453332" cy="1444543"/>
          </a:xfrm>
        </p:grpSpPr>
        <p:sp>
          <p:nvSpPr>
            <p:cNvPr id="329" name="Google Shape;329;p7"/>
            <p:cNvSpPr/>
            <p:nvPr/>
          </p:nvSpPr>
          <p:spPr>
            <a:xfrm>
              <a:off x="2844616" y="1559037"/>
              <a:ext cx="1440000" cy="1440000"/>
            </a:xfrm>
            <a:prstGeom prst="rect">
              <a:avLst/>
            </a:prstGeom>
            <a:solidFill>
              <a:srgbClr val="FFFFFF">
                <a:alpha val="32550"/>
              </a:srgbClr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0" name="Google Shape;330;p7"/>
            <p:cNvSpPr/>
            <p:nvPr/>
          </p:nvSpPr>
          <p:spPr>
            <a:xfrm rot="-5400000">
              <a:off x="2896997" y="2886733"/>
              <a:ext cx="72000" cy="72000"/>
            </a:xfrm>
            <a:prstGeom prst="ellipse">
              <a:avLst/>
            </a:prstGeom>
            <a:gradFill>
              <a:gsLst>
                <a:gs pos="0">
                  <a:srgbClr val="D9D9D9"/>
                </a:gs>
                <a:gs pos="11000">
                  <a:srgbClr val="D9D9D9"/>
                </a:gs>
                <a:gs pos="48000">
                  <a:srgbClr val="999999"/>
                </a:gs>
                <a:gs pos="100000">
                  <a:srgbClr val="242827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endParaRPr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1" name="Google Shape;331;p7"/>
            <p:cNvSpPr/>
            <p:nvPr/>
          </p:nvSpPr>
          <p:spPr>
            <a:xfrm rot="-5400000">
              <a:off x="4179902" y="1591939"/>
              <a:ext cx="72000" cy="72000"/>
            </a:xfrm>
            <a:prstGeom prst="ellipse">
              <a:avLst/>
            </a:prstGeom>
            <a:gradFill>
              <a:gsLst>
                <a:gs pos="0">
                  <a:srgbClr val="D9D9D9"/>
                </a:gs>
                <a:gs pos="11000">
                  <a:srgbClr val="D9D9D9"/>
                </a:gs>
                <a:gs pos="48000">
                  <a:srgbClr val="999999"/>
                </a:gs>
                <a:gs pos="100000">
                  <a:srgbClr val="242827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endParaRPr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2" name="Google Shape;332;p7"/>
            <p:cNvSpPr/>
            <p:nvPr/>
          </p:nvSpPr>
          <p:spPr>
            <a:xfrm rot="-5400000">
              <a:off x="4186624" y="2861108"/>
              <a:ext cx="72000" cy="72000"/>
            </a:xfrm>
            <a:prstGeom prst="ellipse">
              <a:avLst/>
            </a:prstGeom>
            <a:gradFill>
              <a:gsLst>
                <a:gs pos="0">
                  <a:srgbClr val="D9D9D9"/>
                </a:gs>
                <a:gs pos="11000">
                  <a:srgbClr val="D9D9D9"/>
                </a:gs>
                <a:gs pos="48000">
                  <a:srgbClr val="999999"/>
                </a:gs>
                <a:gs pos="100000">
                  <a:srgbClr val="242827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endParaRPr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3" name="Google Shape;333;p7"/>
            <p:cNvSpPr/>
            <p:nvPr/>
          </p:nvSpPr>
          <p:spPr>
            <a:xfrm>
              <a:off x="2844812" y="1554494"/>
              <a:ext cx="760526" cy="781358"/>
            </a:xfrm>
            <a:custGeom>
              <a:avLst/>
              <a:gdLst/>
              <a:ahLst/>
              <a:cxnLst/>
              <a:rect l="l" t="t" r="r" b="b"/>
              <a:pathLst>
                <a:path w="8005542" h="6128296" extrusionOk="0">
                  <a:moveTo>
                    <a:pt x="0" y="0"/>
                  </a:moveTo>
                  <a:lnTo>
                    <a:pt x="8005542" y="0"/>
                  </a:lnTo>
                  <a:lnTo>
                    <a:pt x="0" y="61282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176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4" name="Google Shape;334;p7"/>
            <p:cNvSpPr/>
            <p:nvPr/>
          </p:nvSpPr>
          <p:spPr>
            <a:xfrm rot="-5400000">
              <a:off x="2898540" y="1582153"/>
              <a:ext cx="72000" cy="72000"/>
            </a:xfrm>
            <a:prstGeom prst="ellipse">
              <a:avLst/>
            </a:prstGeom>
            <a:gradFill>
              <a:gsLst>
                <a:gs pos="0">
                  <a:srgbClr val="D9D9D9"/>
                </a:gs>
                <a:gs pos="11000">
                  <a:srgbClr val="D9D9D9"/>
                </a:gs>
                <a:gs pos="48000">
                  <a:srgbClr val="999999"/>
                </a:gs>
                <a:gs pos="100000">
                  <a:srgbClr val="242827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endParaRPr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5" name="Google Shape;335;p7"/>
            <p:cNvSpPr/>
            <p:nvPr/>
          </p:nvSpPr>
          <p:spPr>
            <a:xfrm rot="5400000" flipH="1">
              <a:off x="3527006" y="2227064"/>
              <a:ext cx="760526" cy="781358"/>
            </a:xfrm>
            <a:custGeom>
              <a:avLst/>
              <a:gdLst/>
              <a:ahLst/>
              <a:cxnLst/>
              <a:rect l="l" t="t" r="r" b="b"/>
              <a:pathLst>
                <a:path w="8005542" h="6128296" extrusionOk="0">
                  <a:moveTo>
                    <a:pt x="0" y="0"/>
                  </a:moveTo>
                  <a:lnTo>
                    <a:pt x="8005542" y="0"/>
                  </a:lnTo>
                  <a:lnTo>
                    <a:pt x="0" y="61282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176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6" name="Google Shape;336;p7"/>
            <p:cNvSpPr txBox="1"/>
            <p:nvPr/>
          </p:nvSpPr>
          <p:spPr>
            <a:xfrm>
              <a:off x="2937928" y="1954954"/>
              <a:ext cx="1292100" cy="62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2.1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TITLE ONE</a:t>
              </a:r>
              <a:endParaRPr sz="500" b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37" name="Google Shape;337;p7"/>
          <p:cNvGrpSpPr/>
          <p:nvPr/>
        </p:nvGrpSpPr>
        <p:grpSpPr>
          <a:xfrm>
            <a:off x="4879924" y="2116830"/>
            <a:ext cx="1012673" cy="1000635"/>
            <a:chOff x="2836027" y="1554494"/>
            <a:chExt cx="1461921" cy="1444543"/>
          </a:xfrm>
        </p:grpSpPr>
        <p:sp>
          <p:nvSpPr>
            <p:cNvPr id="338" name="Google Shape;338;p7"/>
            <p:cNvSpPr/>
            <p:nvPr/>
          </p:nvSpPr>
          <p:spPr>
            <a:xfrm>
              <a:off x="2844616" y="1559037"/>
              <a:ext cx="1440000" cy="1440000"/>
            </a:xfrm>
            <a:prstGeom prst="rect">
              <a:avLst/>
            </a:prstGeom>
            <a:solidFill>
              <a:srgbClr val="FFFFFF">
                <a:alpha val="32550"/>
              </a:srgbClr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9" name="Google Shape;339;p7"/>
            <p:cNvSpPr/>
            <p:nvPr/>
          </p:nvSpPr>
          <p:spPr>
            <a:xfrm rot="-5400000">
              <a:off x="2896997" y="2886733"/>
              <a:ext cx="72000" cy="72000"/>
            </a:xfrm>
            <a:prstGeom prst="ellipse">
              <a:avLst/>
            </a:prstGeom>
            <a:gradFill>
              <a:gsLst>
                <a:gs pos="0">
                  <a:srgbClr val="D9D9D9"/>
                </a:gs>
                <a:gs pos="11000">
                  <a:srgbClr val="D9D9D9"/>
                </a:gs>
                <a:gs pos="48000">
                  <a:srgbClr val="999999"/>
                </a:gs>
                <a:gs pos="100000">
                  <a:srgbClr val="242827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endParaRPr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0" name="Google Shape;340;p7"/>
            <p:cNvSpPr/>
            <p:nvPr/>
          </p:nvSpPr>
          <p:spPr>
            <a:xfrm rot="-5400000">
              <a:off x="4179902" y="1591939"/>
              <a:ext cx="72000" cy="72000"/>
            </a:xfrm>
            <a:prstGeom prst="ellipse">
              <a:avLst/>
            </a:prstGeom>
            <a:gradFill>
              <a:gsLst>
                <a:gs pos="0">
                  <a:srgbClr val="D9D9D9"/>
                </a:gs>
                <a:gs pos="11000">
                  <a:srgbClr val="D9D9D9"/>
                </a:gs>
                <a:gs pos="48000">
                  <a:srgbClr val="999999"/>
                </a:gs>
                <a:gs pos="100000">
                  <a:srgbClr val="242827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endParaRPr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1" name="Google Shape;341;p7"/>
            <p:cNvSpPr/>
            <p:nvPr/>
          </p:nvSpPr>
          <p:spPr>
            <a:xfrm rot="-5400000">
              <a:off x="4186624" y="2861108"/>
              <a:ext cx="72000" cy="72000"/>
            </a:xfrm>
            <a:prstGeom prst="ellipse">
              <a:avLst/>
            </a:prstGeom>
            <a:gradFill>
              <a:gsLst>
                <a:gs pos="0">
                  <a:srgbClr val="D9D9D9"/>
                </a:gs>
                <a:gs pos="11000">
                  <a:srgbClr val="D9D9D9"/>
                </a:gs>
                <a:gs pos="48000">
                  <a:srgbClr val="999999"/>
                </a:gs>
                <a:gs pos="100000">
                  <a:srgbClr val="242827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endParaRPr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2" name="Google Shape;342;p7"/>
            <p:cNvSpPr/>
            <p:nvPr/>
          </p:nvSpPr>
          <p:spPr>
            <a:xfrm>
              <a:off x="2844812" y="1554494"/>
              <a:ext cx="760526" cy="781358"/>
            </a:xfrm>
            <a:custGeom>
              <a:avLst/>
              <a:gdLst/>
              <a:ahLst/>
              <a:cxnLst/>
              <a:rect l="l" t="t" r="r" b="b"/>
              <a:pathLst>
                <a:path w="8005542" h="6128296" extrusionOk="0">
                  <a:moveTo>
                    <a:pt x="0" y="0"/>
                  </a:moveTo>
                  <a:lnTo>
                    <a:pt x="8005542" y="0"/>
                  </a:lnTo>
                  <a:lnTo>
                    <a:pt x="0" y="61282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176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3" name="Google Shape;343;p7"/>
            <p:cNvSpPr/>
            <p:nvPr/>
          </p:nvSpPr>
          <p:spPr>
            <a:xfrm rot="-5400000">
              <a:off x="2898540" y="1582153"/>
              <a:ext cx="72000" cy="72000"/>
            </a:xfrm>
            <a:prstGeom prst="ellipse">
              <a:avLst/>
            </a:prstGeom>
            <a:gradFill>
              <a:gsLst>
                <a:gs pos="0">
                  <a:srgbClr val="D9D9D9"/>
                </a:gs>
                <a:gs pos="11000">
                  <a:srgbClr val="D9D9D9"/>
                </a:gs>
                <a:gs pos="48000">
                  <a:srgbClr val="999999"/>
                </a:gs>
                <a:gs pos="100000">
                  <a:srgbClr val="242827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endParaRPr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4" name="Google Shape;344;p7"/>
            <p:cNvSpPr/>
            <p:nvPr/>
          </p:nvSpPr>
          <p:spPr>
            <a:xfrm rot="5400000" flipH="1">
              <a:off x="3527006" y="2227064"/>
              <a:ext cx="760526" cy="781358"/>
            </a:xfrm>
            <a:custGeom>
              <a:avLst/>
              <a:gdLst/>
              <a:ahLst/>
              <a:cxnLst/>
              <a:rect l="l" t="t" r="r" b="b"/>
              <a:pathLst>
                <a:path w="8005542" h="6128296" extrusionOk="0">
                  <a:moveTo>
                    <a:pt x="0" y="0"/>
                  </a:moveTo>
                  <a:lnTo>
                    <a:pt x="8005542" y="0"/>
                  </a:lnTo>
                  <a:lnTo>
                    <a:pt x="0" y="61282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176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5" name="Google Shape;345;p7"/>
            <p:cNvSpPr txBox="1"/>
            <p:nvPr/>
          </p:nvSpPr>
          <p:spPr>
            <a:xfrm>
              <a:off x="2836027" y="1920214"/>
              <a:ext cx="1424100" cy="62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2.2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TITLE TWO</a:t>
              </a:r>
              <a:endParaRPr sz="500" b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46" name="Google Shape;346;p7"/>
          <p:cNvGrpSpPr/>
          <p:nvPr/>
        </p:nvGrpSpPr>
        <p:grpSpPr>
          <a:xfrm>
            <a:off x="8462776" y="1930000"/>
            <a:ext cx="3264999" cy="4361248"/>
            <a:chOff x="8462776" y="1930000"/>
            <a:chExt cx="3264999" cy="4361248"/>
          </a:xfrm>
        </p:grpSpPr>
        <p:sp>
          <p:nvSpPr>
            <p:cNvPr id="347" name="Google Shape;347;p7"/>
            <p:cNvSpPr/>
            <p:nvPr/>
          </p:nvSpPr>
          <p:spPr>
            <a:xfrm>
              <a:off x="8902188" y="2336182"/>
              <a:ext cx="2357100" cy="3864000"/>
            </a:xfrm>
            <a:prstGeom prst="rect">
              <a:avLst/>
            </a:prstGeom>
            <a:gradFill>
              <a:gsLst>
                <a:gs pos="0">
                  <a:srgbClr val="978D90"/>
                </a:gs>
                <a:gs pos="12000">
                  <a:srgbClr val="C7C9CB"/>
                </a:gs>
                <a:gs pos="24000">
                  <a:srgbClr val="BBBDBC"/>
                </a:gs>
                <a:gs pos="34000">
                  <a:srgbClr val="EBEBEB"/>
                </a:gs>
                <a:gs pos="44000">
                  <a:srgbClr val="8F8E96"/>
                </a:gs>
                <a:gs pos="54000">
                  <a:srgbClr val="A6A5A7"/>
                </a:gs>
                <a:gs pos="63000">
                  <a:srgbClr val="AAAAB2"/>
                </a:gs>
                <a:gs pos="73000">
                  <a:srgbClr val="BFC1C0"/>
                </a:gs>
                <a:gs pos="81880">
                  <a:srgbClr val="F7F7F7"/>
                </a:gs>
                <a:gs pos="90000">
                  <a:srgbClr val="979799"/>
                </a:gs>
                <a:gs pos="100000">
                  <a:srgbClr val="979799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8" name="Google Shape;348;p7"/>
            <p:cNvGrpSpPr/>
            <p:nvPr/>
          </p:nvGrpSpPr>
          <p:grpSpPr>
            <a:xfrm>
              <a:off x="9081625" y="2657531"/>
              <a:ext cx="2003204" cy="2938616"/>
              <a:chOff x="2791645" y="2143693"/>
              <a:chExt cx="2284937" cy="3669600"/>
            </a:xfrm>
          </p:grpSpPr>
          <p:sp>
            <p:nvSpPr>
              <p:cNvPr id="349" name="Google Shape;349;p7"/>
              <p:cNvSpPr/>
              <p:nvPr/>
            </p:nvSpPr>
            <p:spPr>
              <a:xfrm>
                <a:off x="2791645" y="2143693"/>
                <a:ext cx="756900" cy="3669600"/>
              </a:xfrm>
              <a:prstGeom prst="rect">
                <a:avLst/>
              </a:prstGeom>
              <a:gradFill>
                <a:gsLst>
                  <a:gs pos="0">
                    <a:srgbClr val="D8D8D8"/>
                  </a:gs>
                  <a:gs pos="16000">
                    <a:srgbClr val="BBBDBC"/>
                  </a:gs>
                  <a:gs pos="37000">
                    <a:srgbClr val="C7C9CB"/>
                  </a:gs>
                  <a:gs pos="58000">
                    <a:srgbClr val="8F8E96"/>
                  </a:gs>
                  <a:gs pos="69000">
                    <a:srgbClr val="A6A5A7"/>
                  </a:gs>
                  <a:gs pos="80000">
                    <a:srgbClr val="AAAAB2"/>
                  </a:gs>
                  <a:gs pos="98000">
                    <a:srgbClr val="979799"/>
                  </a:gs>
                  <a:gs pos="100000">
                    <a:srgbClr val="979799"/>
                  </a:gs>
                </a:gsLst>
                <a:lin ang="5400012" scaled="0"/>
              </a:gradFill>
              <a:ln w="15875" cap="flat" cmpd="sng">
                <a:solidFill>
                  <a:srgbClr val="908D9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0" name="Google Shape;350;p7"/>
              <p:cNvSpPr/>
              <p:nvPr/>
            </p:nvSpPr>
            <p:spPr>
              <a:xfrm>
                <a:off x="3555664" y="2143693"/>
                <a:ext cx="756900" cy="3669600"/>
              </a:xfrm>
              <a:prstGeom prst="rect">
                <a:avLst/>
              </a:prstGeom>
              <a:gradFill>
                <a:gsLst>
                  <a:gs pos="0">
                    <a:srgbClr val="D8D8D8"/>
                  </a:gs>
                  <a:gs pos="16000">
                    <a:srgbClr val="BBBDBC"/>
                  </a:gs>
                  <a:gs pos="37000">
                    <a:srgbClr val="C7C9CB"/>
                  </a:gs>
                  <a:gs pos="58000">
                    <a:srgbClr val="8F8E96"/>
                  </a:gs>
                  <a:gs pos="69000">
                    <a:srgbClr val="A6A5A7"/>
                  </a:gs>
                  <a:gs pos="80000">
                    <a:srgbClr val="AAAAB2"/>
                  </a:gs>
                  <a:gs pos="98000">
                    <a:srgbClr val="979799"/>
                  </a:gs>
                  <a:gs pos="100000">
                    <a:srgbClr val="979799"/>
                  </a:gs>
                </a:gsLst>
                <a:lin ang="5400012" scaled="0"/>
              </a:gradFill>
              <a:ln w="15875" cap="flat" cmpd="sng">
                <a:solidFill>
                  <a:srgbClr val="908D9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1" name="Google Shape;351;p7"/>
              <p:cNvSpPr/>
              <p:nvPr/>
            </p:nvSpPr>
            <p:spPr>
              <a:xfrm>
                <a:off x="4319682" y="2143693"/>
                <a:ext cx="756900" cy="3669600"/>
              </a:xfrm>
              <a:prstGeom prst="rect">
                <a:avLst/>
              </a:prstGeom>
              <a:gradFill>
                <a:gsLst>
                  <a:gs pos="0">
                    <a:srgbClr val="D8D8D8"/>
                  </a:gs>
                  <a:gs pos="16000">
                    <a:srgbClr val="BBBDBC"/>
                  </a:gs>
                  <a:gs pos="37000">
                    <a:srgbClr val="C7C9CB"/>
                  </a:gs>
                  <a:gs pos="58000">
                    <a:srgbClr val="8F8E96"/>
                  </a:gs>
                  <a:gs pos="69000">
                    <a:srgbClr val="A6A5A7"/>
                  </a:gs>
                  <a:gs pos="80000">
                    <a:srgbClr val="AAAAB2"/>
                  </a:gs>
                  <a:gs pos="98000">
                    <a:srgbClr val="979799"/>
                  </a:gs>
                  <a:gs pos="100000">
                    <a:srgbClr val="979799"/>
                  </a:gs>
                </a:gsLst>
                <a:lin ang="5400012" scaled="0"/>
              </a:gradFill>
              <a:ln w="15875" cap="flat" cmpd="sng">
                <a:solidFill>
                  <a:srgbClr val="908D9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52" name="Google Shape;352;p7"/>
            <p:cNvSpPr/>
            <p:nvPr/>
          </p:nvSpPr>
          <p:spPr>
            <a:xfrm rot="-5400000">
              <a:off x="9985720" y="636992"/>
              <a:ext cx="201600" cy="2800200"/>
            </a:xfrm>
            <a:prstGeom prst="rect">
              <a:avLst/>
            </a:prstGeom>
            <a:gradFill>
              <a:gsLst>
                <a:gs pos="0">
                  <a:srgbClr val="978D90"/>
                </a:gs>
                <a:gs pos="12000">
                  <a:srgbClr val="C7C9CB"/>
                </a:gs>
                <a:gs pos="24000">
                  <a:srgbClr val="BBBDBC"/>
                </a:gs>
                <a:gs pos="34000">
                  <a:srgbClr val="EBEBEB"/>
                </a:gs>
                <a:gs pos="44000">
                  <a:srgbClr val="8F8E96"/>
                </a:gs>
                <a:gs pos="54000">
                  <a:srgbClr val="A6A5A7"/>
                </a:gs>
                <a:gs pos="63000">
                  <a:srgbClr val="AAAAB2"/>
                </a:gs>
                <a:gs pos="73000">
                  <a:srgbClr val="BFC1C0"/>
                </a:gs>
                <a:gs pos="81880">
                  <a:srgbClr val="CCCECD"/>
                </a:gs>
                <a:gs pos="90000">
                  <a:srgbClr val="979799"/>
                </a:gs>
                <a:gs pos="100000">
                  <a:srgbClr val="979799"/>
                </a:gs>
              </a:gsLst>
              <a:lin ang="5400012" scaled="0"/>
            </a:gradFill>
            <a:ln w="15875" cap="flat" cmpd="sng">
              <a:solidFill>
                <a:srgbClr val="CCCECD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3" name="Google Shape;353;p7"/>
            <p:cNvSpPr/>
            <p:nvPr/>
          </p:nvSpPr>
          <p:spPr>
            <a:xfrm>
              <a:off x="8462776" y="1934724"/>
              <a:ext cx="217500" cy="4329000"/>
            </a:xfrm>
            <a:prstGeom prst="rect">
              <a:avLst/>
            </a:prstGeom>
            <a:gradFill>
              <a:gsLst>
                <a:gs pos="0">
                  <a:srgbClr val="978D90"/>
                </a:gs>
                <a:gs pos="12000">
                  <a:srgbClr val="C7C9CB"/>
                </a:gs>
                <a:gs pos="24000">
                  <a:srgbClr val="BBBDBC"/>
                </a:gs>
                <a:gs pos="34000">
                  <a:srgbClr val="EBEBEB"/>
                </a:gs>
                <a:gs pos="44000">
                  <a:srgbClr val="8F8E96"/>
                </a:gs>
                <a:gs pos="54000">
                  <a:srgbClr val="A6A5A7"/>
                </a:gs>
                <a:gs pos="63000">
                  <a:srgbClr val="AAAAB2"/>
                </a:gs>
                <a:gs pos="73000">
                  <a:srgbClr val="BFC1C0"/>
                </a:gs>
                <a:gs pos="81880">
                  <a:srgbClr val="CCCECD"/>
                </a:gs>
                <a:gs pos="90000">
                  <a:srgbClr val="979799"/>
                </a:gs>
                <a:gs pos="100000">
                  <a:srgbClr val="979799"/>
                </a:gs>
              </a:gsLst>
              <a:lin ang="5400012" scaled="0"/>
            </a:gradFill>
            <a:ln w="15875" cap="flat" cmpd="sng">
              <a:solidFill>
                <a:srgbClr val="CCCECD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4" name="Google Shape;354;p7"/>
            <p:cNvSpPr/>
            <p:nvPr/>
          </p:nvSpPr>
          <p:spPr>
            <a:xfrm>
              <a:off x="11487475" y="1930000"/>
              <a:ext cx="240300" cy="4329000"/>
            </a:xfrm>
            <a:prstGeom prst="rect">
              <a:avLst/>
            </a:prstGeom>
            <a:gradFill>
              <a:gsLst>
                <a:gs pos="0">
                  <a:srgbClr val="978D90"/>
                </a:gs>
                <a:gs pos="12000">
                  <a:srgbClr val="C7C9CB"/>
                </a:gs>
                <a:gs pos="24000">
                  <a:srgbClr val="BBBDBC"/>
                </a:gs>
                <a:gs pos="34000">
                  <a:srgbClr val="EBEBEB"/>
                </a:gs>
                <a:gs pos="44000">
                  <a:srgbClr val="8F8E96"/>
                </a:gs>
                <a:gs pos="54000">
                  <a:srgbClr val="A6A5A7"/>
                </a:gs>
                <a:gs pos="63000">
                  <a:srgbClr val="AAAAB2"/>
                </a:gs>
                <a:gs pos="73000">
                  <a:srgbClr val="BFC1C0"/>
                </a:gs>
                <a:gs pos="81880">
                  <a:srgbClr val="CCCECD"/>
                </a:gs>
                <a:gs pos="90000">
                  <a:srgbClr val="979799"/>
                </a:gs>
                <a:gs pos="100000">
                  <a:srgbClr val="979799"/>
                </a:gs>
              </a:gsLst>
              <a:lin ang="5400012" scaled="0"/>
            </a:gradFill>
            <a:ln w="15875" cap="flat" cmpd="sng">
              <a:solidFill>
                <a:srgbClr val="CCCECD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5" name="Google Shape;355;p7"/>
            <p:cNvSpPr/>
            <p:nvPr/>
          </p:nvSpPr>
          <p:spPr>
            <a:xfrm flipH="1">
              <a:off x="8941466" y="2356814"/>
              <a:ext cx="206415" cy="3493610"/>
            </a:xfrm>
            <a:custGeom>
              <a:avLst/>
              <a:gdLst/>
              <a:ahLst/>
              <a:cxnLst/>
              <a:rect l="l" t="t" r="r" b="b"/>
              <a:pathLst>
                <a:path w="310398" h="4990871" extrusionOk="0">
                  <a:moveTo>
                    <a:pt x="298286" y="0"/>
                  </a:moveTo>
                  <a:lnTo>
                    <a:pt x="19219" y="538113"/>
                  </a:lnTo>
                  <a:cubicBezTo>
                    <a:pt x="15182" y="2187263"/>
                    <a:pt x="4037" y="2924271"/>
                    <a:pt x="0" y="4573421"/>
                  </a:cubicBezTo>
                  <a:lnTo>
                    <a:pt x="310398" y="4990871"/>
                  </a:lnTo>
                  <a:cubicBezTo>
                    <a:pt x="306361" y="3327247"/>
                    <a:pt x="302323" y="1663624"/>
                    <a:pt x="298286" y="0"/>
                  </a:cubicBezTo>
                  <a:close/>
                </a:path>
              </a:pathLst>
            </a:custGeom>
            <a:gradFill>
              <a:gsLst>
                <a:gs pos="0">
                  <a:srgbClr val="757070"/>
                </a:gs>
                <a:gs pos="17000">
                  <a:srgbClr val="AAABAD"/>
                </a:gs>
                <a:gs pos="41000">
                  <a:srgbClr val="818185"/>
                </a:gs>
                <a:gs pos="73000">
                  <a:srgbClr val="BFBFBF"/>
                </a:gs>
                <a:gs pos="100000">
                  <a:srgbClr val="757070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6" name="Google Shape;356;p7"/>
            <p:cNvSpPr/>
            <p:nvPr/>
          </p:nvSpPr>
          <p:spPr>
            <a:xfrm>
              <a:off x="11042869" y="2338703"/>
              <a:ext cx="194277" cy="3493610"/>
            </a:xfrm>
            <a:custGeom>
              <a:avLst/>
              <a:gdLst/>
              <a:ahLst/>
              <a:cxnLst/>
              <a:rect l="l" t="t" r="r" b="b"/>
              <a:pathLst>
                <a:path w="292146" h="4990871" extrusionOk="0">
                  <a:moveTo>
                    <a:pt x="280034" y="0"/>
                  </a:moveTo>
                  <a:lnTo>
                    <a:pt x="967" y="538113"/>
                  </a:lnTo>
                  <a:cubicBezTo>
                    <a:pt x="-3070" y="2187263"/>
                    <a:pt x="7109" y="3066160"/>
                    <a:pt x="3072" y="4715310"/>
                  </a:cubicBezTo>
                  <a:lnTo>
                    <a:pt x="292146" y="4990871"/>
                  </a:lnTo>
                  <a:cubicBezTo>
                    <a:pt x="288109" y="3327247"/>
                    <a:pt x="284071" y="1663624"/>
                    <a:pt x="280034" y="0"/>
                  </a:cubicBezTo>
                  <a:close/>
                </a:path>
              </a:pathLst>
            </a:custGeom>
            <a:gradFill>
              <a:gsLst>
                <a:gs pos="0">
                  <a:srgbClr val="757070"/>
                </a:gs>
                <a:gs pos="17000">
                  <a:srgbClr val="AAABAD"/>
                </a:gs>
                <a:gs pos="41000">
                  <a:srgbClr val="818185"/>
                </a:gs>
                <a:gs pos="73000">
                  <a:srgbClr val="BFBFBF"/>
                </a:gs>
                <a:gs pos="100000">
                  <a:srgbClr val="757070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7" name="Google Shape;357;p7"/>
            <p:cNvSpPr/>
            <p:nvPr/>
          </p:nvSpPr>
          <p:spPr>
            <a:xfrm>
              <a:off x="8954162" y="2364688"/>
              <a:ext cx="2267228" cy="368424"/>
            </a:xfrm>
            <a:custGeom>
              <a:avLst/>
              <a:gdLst/>
              <a:ahLst/>
              <a:cxnLst/>
              <a:rect l="l" t="t" r="r" b="b"/>
              <a:pathLst>
                <a:path w="2906702" h="472339" extrusionOk="0">
                  <a:moveTo>
                    <a:pt x="0" y="1"/>
                  </a:moveTo>
                  <a:lnTo>
                    <a:pt x="2906702" y="0"/>
                  </a:lnTo>
                  <a:lnTo>
                    <a:pt x="2670533" y="466284"/>
                  </a:lnTo>
                  <a:lnTo>
                    <a:pt x="224058" y="47233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AAABAD"/>
                </a:gs>
                <a:gs pos="20000">
                  <a:srgbClr val="AAABAD"/>
                </a:gs>
                <a:gs pos="100000">
                  <a:srgbClr val="3B3A4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8" name="Google Shape;358;p7"/>
            <p:cNvSpPr/>
            <p:nvPr/>
          </p:nvSpPr>
          <p:spPr>
            <a:xfrm>
              <a:off x="8935262" y="5577607"/>
              <a:ext cx="2295567" cy="590424"/>
            </a:xfrm>
            <a:custGeom>
              <a:avLst/>
              <a:gdLst/>
              <a:ahLst/>
              <a:cxnLst/>
              <a:rect l="l" t="t" r="r" b="b"/>
              <a:pathLst>
                <a:path w="2943035" h="756954" extrusionOk="0">
                  <a:moveTo>
                    <a:pt x="254336" y="0"/>
                  </a:moveTo>
                  <a:lnTo>
                    <a:pt x="2718976" y="24223"/>
                  </a:lnTo>
                  <a:lnTo>
                    <a:pt x="2930924" y="278560"/>
                  </a:lnTo>
                  <a:lnTo>
                    <a:pt x="2943035" y="756954"/>
                  </a:lnTo>
                  <a:lnTo>
                    <a:pt x="0" y="720621"/>
                  </a:lnTo>
                  <a:cubicBezTo>
                    <a:pt x="2018" y="579323"/>
                    <a:pt x="4037" y="438025"/>
                    <a:pt x="6055" y="296727"/>
                  </a:cubicBezTo>
                  <a:lnTo>
                    <a:pt x="254336" y="0"/>
                  </a:lnTo>
                  <a:close/>
                </a:path>
              </a:pathLst>
            </a:custGeom>
            <a:gradFill>
              <a:gsLst>
                <a:gs pos="0">
                  <a:srgbClr val="AAABAD"/>
                </a:gs>
                <a:gs pos="20000">
                  <a:srgbClr val="AAABAD"/>
                </a:gs>
                <a:gs pos="58999">
                  <a:srgbClr val="818185"/>
                </a:gs>
                <a:gs pos="100000">
                  <a:srgbClr val="3B3A4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" name="Google Shape;359;p7"/>
            <p:cNvSpPr/>
            <p:nvPr/>
          </p:nvSpPr>
          <p:spPr>
            <a:xfrm rot="10800000">
              <a:off x="9955899" y="2284205"/>
              <a:ext cx="259800" cy="387600"/>
            </a:xfrm>
            <a:prstGeom prst="trapezoid">
              <a:avLst>
                <a:gd name="adj" fmla="val 25000"/>
              </a:avLst>
            </a:prstGeom>
            <a:solidFill>
              <a:srgbClr val="FFFFFF"/>
            </a:solidFill>
            <a:ln>
              <a:noFill/>
            </a:ln>
            <a:effectLst>
              <a:outerShdw blurRad="127000" sx="120000" sy="120000" algn="ctr" rotWithShape="0">
                <a:srgbClr val="FFFFFF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" name="Google Shape;360;p7"/>
            <p:cNvSpPr/>
            <p:nvPr/>
          </p:nvSpPr>
          <p:spPr>
            <a:xfrm>
              <a:off x="9268757" y="4572313"/>
              <a:ext cx="1665300" cy="840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CCCCCC"/>
                </a:gs>
                <a:gs pos="25000">
                  <a:srgbClr val="666666"/>
                </a:gs>
                <a:gs pos="76000">
                  <a:srgbClr val="B7B7B7"/>
                </a:gs>
                <a:gs pos="100000">
                  <a:srgbClr val="F3F3F3"/>
                </a:gs>
              </a:gsLst>
              <a:lin ang="16200038" scaled="0"/>
            </a:gradFill>
            <a:ln>
              <a:noFill/>
            </a:ln>
            <a:effectLst>
              <a:outerShdw blurRad="57150" dist="19050" dir="5400000" algn="bl" rotWithShape="0">
                <a:srgbClr val="000000">
                  <a:alpha val="1882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" name="Google Shape;361;p7"/>
            <p:cNvSpPr/>
            <p:nvPr/>
          </p:nvSpPr>
          <p:spPr>
            <a:xfrm>
              <a:off x="11250446" y="2137895"/>
              <a:ext cx="255946" cy="4153353"/>
            </a:xfrm>
            <a:custGeom>
              <a:avLst/>
              <a:gdLst/>
              <a:ahLst/>
              <a:cxnLst/>
              <a:rect l="l" t="t" r="r" b="b"/>
              <a:pathLst>
                <a:path w="328136" h="5324811" extrusionOk="0">
                  <a:moveTo>
                    <a:pt x="296725" y="0"/>
                  </a:moveTo>
                  <a:lnTo>
                    <a:pt x="12110" y="254336"/>
                  </a:lnTo>
                  <a:cubicBezTo>
                    <a:pt x="8073" y="1903486"/>
                    <a:pt x="4037" y="3552635"/>
                    <a:pt x="0" y="5201785"/>
                  </a:cubicBezTo>
                  <a:cubicBezTo>
                    <a:pt x="104964" y="5282527"/>
                    <a:pt x="223172" y="5244069"/>
                    <a:pt x="328136" y="5324811"/>
                  </a:cubicBezTo>
                  <a:cubicBezTo>
                    <a:pt x="322080" y="3510141"/>
                    <a:pt x="302781" y="1814670"/>
                    <a:pt x="296725" y="0"/>
                  </a:cubicBezTo>
                  <a:close/>
                </a:path>
              </a:pathLst>
            </a:custGeom>
            <a:gradFill>
              <a:gsLst>
                <a:gs pos="0">
                  <a:srgbClr val="605F67"/>
                </a:gs>
                <a:gs pos="17000">
                  <a:srgbClr val="AAABAD"/>
                </a:gs>
                <a:gs pos="41000">
                  <a:srgbClr val="818185"/>
                </a:gs>
                <a:gs pos="73000">
                  <a:srgbClr val="818185"/>
                </a:gs>
                <a:gs pos="100000">
                  <a:srgbClr val="3B3A4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" name="Google Shape;362;p7"/>
            <p:cNvSpPr/>
            <p:nvPr/>
          </p:nvSpPr>
          <p:spPr>
            <a:xfrm flipH="1">
              <a:off x="8670651" y="2133958"/>
              <a:ext cx="251224" cy="4141834"/>
            </a:xfrm>
            <a:custGeom>
              <a:avLst/>
              <a:gdLst/>
              <a:ahLst/>
              <a:cxnLst/>
              <a:rect l="l" t="t" r="r" b="b"/>
              <a:pathLst>
                <a:path w="322082" h="5310044" extrusionOk="0">
                  <a:moveTo>
                    <a:pt x="296725" y="0"/>
                  </a:moveTo>
                  <a:lnTo>
                    <a:pt x="12110" y="254336"/>
                  </a:lnTo>
                  <a:cubicBezTo>
                    <a:pt x="8073" y="1903486"/>
                    <a:pt x="4037" y="3552635"/>
                    <a:pt x="0" y="5201785"/>
                  </a:cubicBezTo>
                  <a:lnTo>
                    <a:pt x="322082" y="5310044"/>
                  </a:lnTo>
                  <a:cubicBezTo>
                    <a:pt x="315837" y="3546652"/>
                    <a:pt x="302970" y="1763392"/>
                    <a:pt x="296725" y="0"/>
                  </a:cubicBezTo>
                  <a:close/>
                </a:path>
              </a:pathLst>
            </a:custGeom>
            <a:gradFill>
              <a:gsLst>
                <a:gs pos="0">
                  <a:srgbClr val="605F67"/>
                </a:gs>
                <a:gs pos="17000">
                  <a:srgbClr val="AAABAD"/>
                </a:gs>
                <a:gs pos="41000">
                  <a:srgbClr val="818185"/>
                </a:gs>
                <a:gs pos="73000">
                  <a:srgbClr val="818185"/>
                </a:gs>
                <a:gs pos="100000">
                  <a:srgbClr val="3B3A4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" name="Google Shape;363;p7"/>
            <p:cNvSpPr/>
            <p:nvPr/>
          </p:nvSpPr>
          <p:spPr>
            <a:xfrm>
              <a:off x="8694296" y="2133167"/>
              <a:ext cx="2796247" cy="217276"/>
            </a:xfrm>
            <a:custGeom>
              <a:avLst/>
              <a:gdLst/>
              <a:ahLst/>
              <a:cxnLst/>
              <a:rect l="l" t="t" r="r" b="b"/>
              <a:pathLst>
                <a:path w="3584932" h="278559" extrusionOk="0">
                  <a:moveTo>
                    <a:pt x="0" y="12112"/>
                  </a:moveTo>
                  <a:lnTo>
                    <a:pt x="3584932" y="0"/>
                  </a:lnTo>
                  <a:lnTo>
                    <a:pt x="3300317" y="278559"/>
                  </a:lnTo>
                  <a:lnTo>
                    <a:pt x="278558" y="272504"/>
                  </a:lnTo>
                  <a:lnTo>
                    <a:pt x="0" y="12112"/>
                  </a:lnTo>
                  <a:close/>
                </a:path>
              </a:pathLst>
            </a:custGeom>
            <a:gradFill>
              <a:gsLst>
                <a:gs pos="0">
                  <a:srgbClr val="605F67"/>
                </a:gs>
                <a:gs pos="17000">
                  <a:srgbClr val="AAABAD"/>
                </a:gs>
                <a:gs pos="41000">
                  <a:srgbClr val="818185"/>
                </a:gs>
                <a:gs pos="73000">
                  <a:srgbClr val="818185"/>
                </a:gs>
                <a:gs pos="100000">
                  <a:srgbClr val="3B3A4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64" name="Google Shape;364;p7"/>
          <p:cNvGrpSpPr/>
          <p:nvPr/>
        </p:nvGrpSpPr>
        <p:grpSpPr>
          <a:xfrm>
            <a:off x="9591914" y="777314"/>
            <a:ext cx="1006723" cy="1000635"/>
            <a:chOff x="2844615" y="1554494"/>
            <a:chExt cx="1453332" cy="1444543"/>
          </a:xfrm>
        </p:grpSpPr>
        <p:sp>
          <p:nvSpPr>
            <p:cNvPr id="365" name="Google Shape;365;p7"/>
            <p:cNvSpPr/>
            <p:nvPr/>
          </p:nvSpPr>
          <p:spPr>
            <a:xfrm>
              <a:off x="2844615" y="1559037"/>
              <a:ext cx="1440000" cy="1440000"/>
            </a:xfrm>
            <a:prstGeom prst="rect">
              <a:avLst/>
            </a:prstGeom>
            <a:solidFill>
              <a:srgbClr val="FFFFFF">
                <a:alpha val="32550"/>
              </a:srgbClr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" name="Google Shape;366;p7"/>
            <p:cNvSpPr/>
            <p:nvPr/>
          </p:nvSpPr>
          <p:spPr>
            <a:xfrm rot="-5400000">
              <a:off x="2896997" y="2886733"/>
              <a:ext cx="72000" cy="72000"/>
            </a:xfrm>
            <a:prstGeom prst="ellipse">
              <a:avLst/>
            </a:prstGeom>
            <a:gradFill>
              <a:gsLst>
                <a:gs pos="0">
                  <a:srgbClr val="D9D9D9"/>
                </a:gs>
                <a:gs pos="11000">
                  <a:srgbClr val="D9D9D9"/>
                </a:gs>
                <a:gs pos="48000">
                  <a:srgbClr val="999999"/>
                </a:gs>
                <a:gs pos="100000">
                  <a:srgbClr val="242827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endParaRPr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7" name="Google Shape;367;p7"/>
            <p:cNvSpPr/>
            <p:nvPr/>
          </p:nvSpPr>
          <p:spPr>
            <a:xfrm rot="-5400000">
              <a:off x="4179902" y="1591938"/>
              <a:ext cx="72000" cy="72000"/>
            </a:xfrm>
            <a:prstGeom prst="ellipse">
              <a:avLst/>
            </a:prstGeom>
            <a:gradFill>
              <a:gsLst>
                <a:gs pos="0">
                  <a:srgbClr val="D9D9D9"/>
                </a:gs>
                <a:gs pos="11000">
                  <a:srgbClr val="D9D9D9"/>
                </a:gs>
                <a:gs pos="48000">
                  <a:srgbClr val="999999"/>
                </a:gs>
                <a:gs pos="100000">
                  <a:srgbClr val="242827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endParaRPr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8" name="Google Shape;368;p7"/>
            <p:cNvSpPr/>
            <p:nvPr/>
          </p:nvSpPr>
          <p:spPr>
            <a:xfrm rot="-5400000">
              <a:off x="4186623" y="2861108"/>
              <a:ext cx="72000" cy="72000"/>
            </a:xfrm>
            <a:prstGeom prst="ellipse">
              <a:avLst/>
            </a:prstGeom>
            <a:gradFill>
              <a:gsLst>
                <a:gs pos="0">
                  <a:srgbClr val="D9D9D9"/>
                </a:gs>
                <a:gs pos="11000">
                  <a:srgbClr val="D9D9D9"/>
                </a:gs>
                <a:gs pos="48000">
                  <a:srgbClr val="999999"/>
                </a:gs>
                <a:gs pos="100000">
                  <a:srgbClr val="242827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endParaRPr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" name="Google Shape;369;p7"/>
            <p:cNvSpPr/>
            <p:nvPr/>
          </p:nvSpPr>
          <p:spPr>
            <a:xfrm>
              <a:off x="2844812" y="1554494"/>
              <a:ext cx="760526" cy="781358"/>
            </a:xfrm>
            <a:custGeom>
              <a:avLst/>
              <a:gdLst/>
              <a:ahLst/>
              <a:cxnLst/>
              <a:rect l="l" t="t" r="r" b="b"/>
              <a:pathLst>
                <a:path w="8005542" h="6128296" extrusionOk="0">
                  <a:moveTo>
                    <a:pt x="0" y="0"/>
                  </a:moveTo>
                  <a:lnTo>
                    <a:pt x="8005542" y="0"/>
                  </a:lnTo>
                  <a:lnTo>
                    <a:pt x="0" y="61282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176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0" name="Google Shape;370;p7"/>
            <p:cNvSpPr/>
            <p:nvPr/>
          </p:nvSpPr>
          <p:spPr>
            <a:xfrm rot="-5400000">
              <a:off x="2898541" y="1582153"/>
              <a:ext cx="72000" cy="72000"/>
            </a:xfrm>
            <a:prstGeom prst="ellipse">
              <a:avLst/>
            </a:prstGeom>
            <a:gradFill>
              <a:gsLst>
                <a:gs pos="0">
                  <a:srgbClr val="D9D9D9"/>
                </a:gs>
                <a:gs pos="11000">
                  <a:srgbClr val="D9D9D9"/>
                </a:gs>
                <a:gs pos="48000">
                  <a:srgbClr val="999999"/>
                </a:gs>
                <a:gs pos="100000">
                  <a:srgbClr val="242827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endParaRPr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1" name="Google Shape;371;p7"/>
            <p:cNvSpPr/>
            <p:nvPr/>
          </p:nvSpPr>
          <p:spPr>
            <a:xfrm rot="5400000" flipH="1">
              <a:off x="3527005" y="2227063"/>
              <a:ext cx="760526" cy="781358"/>
            </a:xfrm>
            <a:custGeom>
              <a:avLst/>
              <a:gdLst/>
              <a:ahLst/>
              <a:cxnLst/>
              <a:rect l="l" t="t" r="r" b="b"/>
              <a:pathLst>
                <a:path w="8005542" h="6128296" extrusionOk="0">
                  <a:moveTo>
                    <a:pt x="0" y="0"/>
                  </a:moveTo>
                  <a:lnTo>
                    <a:pt x="8005542" y="0"/>
                  </a:lnTo>
                  <a:lnTo>
                    <a:pt x="0" y="61282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176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2" name="Google Shape;372;p7"/>
            <p:cNvSpPr txBox="1"/>
            <p:nvPr/>
          </p:nvSpPr>
          <p:spPr>
            <a:xfrm>
              <a:off x="3040531" y="1704847"/>
              <a:ext cx="1059000" cy="115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200" b="1">
                  <a:latin typeface="Roboto"/>
                  <a:ea typeface="Roboto"/>
                  <a:cs typeface="Roboto"/>
                  <a:sym typeface="Roboto"/>
                </a:rPr>
                <a:t>2</a:t>
              </a:r>
              <a:r>
                <a:rPr lang="en" sz="2800" b="1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FLOOR</a:t>
              </a:r>
              <a:endPara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373" name="Google Shape;373;p7"/>
          <p:cNvSpPr txBox="1"/>
          <p:nvPr/>
        </p:nvSpPr>
        <p:spPr>
          <a:xfrm rot="5400000">
            <a:off x="-679350" y="4750700"/>
            <a:ext cx="1579800" cy="3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 Condensed"/>
                <a:ea typeface="Barlow Condensed"/>
                <a:cs typeface="Barlow Condensed"/>
                <a:sym typeface="Barlow Condensed"/>
              </a:rPr>
              <a:t>SLIDESMANIA.COM</a:t>
            </a:r>
            <a:endParaRPr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374" name="Google Shape;374;p7"/>
          <p:cNvSpPr/>
          <p:nvPr/>
        </p:nvSpPr>
        <p:spPr>
          <a:xfrm>
            <a:off x="7612380" y="5292"/>
            <a:ext cx="659316" cy="6207021"/>
          </a:xfrm>
          <a:custGeom>
            <a:avLst/>
            <a:gdLst/>
            <a:ahLst/>
            <a:cxnLst/>
            <a:rect l="l" t="t" r="r" b="b"/>
            <a:pathLst>
              <a:path w="1968108" h="6207021" extrusionOk="0">
                <a:moveTo>
                  <a:pt x="1943885" y="0"/>
                </a:moveTo>
                <a:lnTo>
                  <a:pt x="15709" y="842722"/>
                </a:lnTo>
                <a:cubicBezTo>
                  <a:pt x="16538" y="2061592"/>
                  <a:pt x="-801" y="4158529"/>
                  <a:pt x="28" y="5377399"/>
                </a:cubicBezTo>
                <a:lnTo>
                  <a:pt x="1968108" y="6207021"/>
                </a:lnTo>
                <a:cubicBezTo>
                  <a:pt x="1962052" y="4420610"/>
                  <a:pt x="1949941" y="1786411"/>
                  <a:pt x="194388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5" name="Google Shape;375;p7"/>
          <p:cNvSpPr/>
          <p:nvPr/>
        </p:nvSpPr>
        <p:spPr>
          <a:xfrm>
            <a:off x="7612380" y="5292"/>
            <a:ext cx="659316" cy="6207021"/>
          </a:xfrm>
          <a:custGeom>
            <a:avLst/>
            <a:gdLst/>
            <a:ahLst/>
            <a:cxnLst/>
            <a:rect l="l" t="t" r="r" b="b"/>
            <a:pathLst>
              <a:path w="1968108" h="6207021" extrusionOk="0">
                <a:moveTo>
                  <a:pt x="1943885" y="0"/>
                </a:moveTo>
                <a:lnTo>
                  <a:pt x="15709" y="842722"/>
                </a:lnTo>
                <a:cubicBezTo>
                  <a:pt x="16538" y="2061592"/>
                  <a:pt x="-801" y="4158529"/>
                  <a:pt x="28" y="5377399"/>
                </a:cubicBezTo>
                <a:lnTo>
                  <a:pt x="1968108" y="6207021"/>
                </a:lnTo>
                <a:cubicBezTo>
                  <a:pt x="1962052" y="4420610"/>
                  <a:pt x="1949941" y="1786411"/>
                  <a:pt x="1943885" y="0"/>
                </a:cubicBezTo>
                <a:close/>
              </a:path>
            </a:pathLst>
          </a:custGeom>
          <a:solidFill>
            <a:srgbClr val="000000">
              <a:alpha val="12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5 Third Floor">
  <p:cSld name="CUSTOM_3">
    <p:bg>
      <p:bgPr>
        <a:solidFill>
          <a:srgbClr val="F3F3F3"/>
        </a:solidFill>
        <a:effectLst/>
      </p:bgPr>
    </p:bg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8"/>
          <p:cNvSpPr/>
          <p:nvPr/>
        </p:nvSpPr>
        <p:spPr>
          <a:xfrm>
            <a:off x="8467" y="4936067"/>
            <a:ext cx="12192000" cy="1928100"/>
          </a:xfrm>
          <a:prstGeom prst="rect">
            <a:avLst/>
          </a:prstGeom>
          <a:solidFill>
            <a:srgbClr val="17161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78" name="Google Shape;378;p8"/>
          <p:cNvGrpSpPr/>
          <p:nvPr/>
        </p:nvGrpSpPr>
        <p:grpSpPr>
          <a:xfrm>
            <a:off x="-2844" y="5104339"/>
            <a:ext cx="12209801" cy="1767606"/>
            <a:chOff x="-2845" y="4143168"/>
            <a:chExt cx="12209801" cy="2822299"/>
          </a:xfrm>
        </p:grpSpPr>
        <p:sp>
          <p:nvSpPr>
            <p:cNvPr id="379" name="Google Shape;379;p8"/>
            <p:cNvSpPr/>
            <p:nvPr/>
          </p:nvSpPr>
          <p:spPr>
            <a:xfrm>
              <a:off x="-1" y="4765780"/>
              <a:ext cx="7848000" cy="36000"/>
            </a:xfrm>
            <a:prstGeom prst="rect">
              <a:avLst/>
            </a:prstGeom>
            <a:gradFill>
              <a:gsLst>
                <a:gs pos="0">
                  <a:srgbClr val="978D90"/>
                </a:gs>
                <a:gs pos="27000">
                  <a:srgbClr val="978D90"/>
                </a:gs>
                <a:gs pos="90000">
                  <a:srgbClr val="BBBDBC"/>
                </a:gs>
                <a:gs pos="100000">
                  <a:srgbClr val="BBBDBC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0" name="Google Shape;380;p8"/>
            <p:cNvSpPr/>
            <p:nvPr/>
          </p:nvSpPr>
          <p:spPr>
            <a:xfrm>
              <a:off x="-1" y="5214907"/>
              <a:ext cx="7992000" cy="36000"/>
            </a:xfrm>
            <a:prstGeom prst="rect">
              <a:avLst/>
            </a:prstGeom>
            <a:gradFill>
              <a:gsLst>
                <a:gs pos="0">
                  <a:srgbClr val="978D90"/>
                </a:gs>
                <a:gs pos="27000">
                  <a:srgbClr val="978D90"/>
                </a:gs>
                <a:gs pos="90000">
                  <a:srgbClr val="BBBDBC"/>
                </a:gs>
                <a:gs pos="100000">
                  <a:srgbClr val="BBBDBC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1" name="Google Shape;381;p8"/>
            <p:cNvSpPr/>
            <p:nvPr/>
          </p:nvSpPr>
          <p:spPr>
            <a:xfrm>
              <a:off x="0" y="5894147"/>
              <a:ext cx="12204000" cy="36000"/>
            </a:xfrm>
            <a:prstGeom prst="rect">
              <a:avLst/>
            </a:prstGeom>
            <a:gradFill>
              <a:gsLst>
                <a:gs pos="0">
                  <a:srgbClr val="978D90"/>
                </a:gs>
                <a:gs pos="27000">
                  <a:srgbClr val="978D90"/>
                </a:gs>
                <a:gs pos="90000">
                  <a:srgbClr val="BBBDBC"/>
                </a:gs>
                <a:gs pos="100000">
                  <a:srgbClr val="BBBDBC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2" name="Google Shape;382;p8"/>
            <p:cNvSpPr/>
            <p:nvPr/>
          </p:nvSpPr>
          <p:spPr>
            <a:xfrm>
              <a:off x="0" y="6755056"/>
              <a:ext cx="12204000" cy="36000"/>
            </a:xfrm>
            <a:prstGeom prst="rect">
              <a:avLst/>
            </a:prstGeom>
            <a:gradFill>
              <a:gsLst>
                <a:gs pos="0">
                  <a:srgbClr val="978D90"/>
                </a:gs>
                <a:gs pos="27000">
                  <a:srgbClr val="978D90"/>
                </a:gs>
                <a:gs pos="90000">
                  <a:srgbClr val="BBBDBC"/>
                </a:gs>
                <a:gs pos="100000">
                  <a:srgbClr val="BBBDBC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3" name="Google Shape;383;p8"/>
            <p:cNvSpPr/>
            <p:nvPr/>
          </p:nvSpPr>
          <p:spPr>
            <a:xfrm rot="5400000">
              <a:off x="1518135" y="5655768"/>
              <a:ext cx="2448000" cy="36000"/>
            </a:xfrm>
            <a:prstGeom prst="rect">
              <a:avLst/>
            </a:prstGeom>
            <a:gradFill>
              <a:gsLst>
                <a:gs pos="0">
                  <a:srgbClr val="978D90"/>
                </a:gs>
                <a:gs pos="27000">
                  <a:srgbClr val="978D90"/>
                </a:gs>
                <a:gs pos="90000">
                  <a:srgbClr val="BBBDBC"/>
                </a:gs>
                <a:gs pos="100000">
                  <a:srgbClr val="BBBDBC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4" name="Google Shape;384;p8"/>
            <p:cNvSpPr/>
            <p:nvPr/>
          </p:nvSpPr>
          <p:spPr>
            <a:xfrm rot="4612175">
              <a:off x="2348808" y="5612253"/>
              <a:ext cx="2628008" cy="36022"/>
            </a:xfrm>
            <a:prstGeom prst="rect">
              <a:avLst/>
            </a:prstGeom>
            <a:gradFill>
              <a:gsLst>
                <a:gs pos="0">
                  <a:srgbClr val="978D90"/>
                </a:gs>
                <a:gs pos="27000">
                  <a:srgbClr val="978D90"/>
                </a:gs>
                <a:gs pos="90000">
                  <a:srgbClr val="BBBDBC"/>
                </a:gs>
                <a:gs pos="100000">
                  <a:srgbClr val="BBBDBC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5" name="Google Shape;385;p8"/>
            <p:cNvSpPr/>
            <p:nvPr/>
          </p:nvSpPr>
          <p:spPr>
            <a:xfrm rot="3975548">
              <a:off x="3320467" y="5632308"/>
              <a:ext cx="2771977" cy="36005"/>
            </a:xfrm>
            <a:prstGeom prst="rect">
              <a:avLst/>
            </a:prstGeom>
            <a:gradFill>
              <a:gsLst>
                <a:gs pos="0">
                  <a:srgbClr val="978D90"/>
                </a:gs>
                <a:gs pos="27000">
                  <a:srgbClr val="978D90"/>
                </a:gs>
                <a:gs pos="90000">
                  <a:srgbClr val="BBBDBC"/>
                </a:gs>
                <a:gs pos="100000">
                  <a:srgbClr val="BBBDBC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" name="Google Shape;386;p8"/>
            <p:cNvSpPr/>
            <p:nvPr/>
          </p:nvSpPr>
          <p:spPr>
            <a:xfrm rot="3290564">
              <a:off x="4068831" y="5593878"/>
              <a:ext cx="3204111" cy="35956"/>
            </a:xfrm>
            <a:prstGeom prst="rect">
              <a:avLst/>
            </a:prstGeom>
            <a:gradFill>
              <a:gsLst>
                <a:gs pos="0">
                  <a:srgbClr val="978D90"/>
                </a:gs>
                <a:gs pos="27000">
                  <a:srgbClr val="978D90"/>
                </a:gs>
                <a:gs pos="90000">
                  <a:srgbClr val="BBBDBC"/>
                </a:gs>
                <a:gs pos="100000">
                  <a:srgbClr val="BBBDBC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7" name="Google Shape;387;p8"/>
            <p:cNvSpPr/>
            <p:nvPr/>
          </p:nvSpPr>
          <p:spPr>
            <a:xfrm rot="2565478">
              <a:off x="5314401" y="5723046"/>
              <a:ext cx="3459552" cy="35881"/>
            </a:xfrm>
            <a:prstGeom prst="rect">
              <a:avLst/>
            </a:prstGeom>
            <a:gradFill>
              <a:gsLst>
                <a:gs pos="0">
                  <a:srgbClr val="978D90"/>
                </a:gs>
                <a:gs pos="27000">
                  <a:srgbClr val="978D90"/>
                </a:gs>
                <a:gs pos="90000">
                  <a:srgbClr val="BBBDBC"/>
                </a:gs>
                <a:gs pos="100000">
                  <a:srgbClr val="BBBDBC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8" name="Google Shape;388;p8"/>
            <p:cNvSpPr/>
            <p:nvPr/>
          </p:nvSpPr>
          <p:spPr>
            <a:xfrm rot="-4612062" flipH="1">
              <a:off x="421610" y="5648387"/>
              <a:ext cx="2591986" cy="36022"/>
            </a:xfrm>
            <a:prstGeom prst="rect">
              <a:avLst/>
            </a:prstGeom>
            <a:gradFill>
              <a:gsLst>
                <a:gs pos="0">
                  <a:srgbClr val="978D90"/>
                </a:gs>
                <a:gs pos="27000">
                  <a:srgbClr val="978D90"/>
                </a:gs>
                <a:gs pos="90000">
                  <a:srgbClr val="BBBDBC"/>
                </a:gs>
                <a:gs pos="100000">
                  <a:srgbClr val="BBBDBC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9" name="Google Shape;389;p8"/>
            <p:cNvSpPr/>
            <p:nvPr/>
          </p:nvSpPr>
          <p:spPr>
            <a:xfrm rot="-3975617" flipH="1">
              <a:off x="-656211" y="5516415"/>
              <a:ext cx="3023978" cy="36005"/>
            </a:xfrm>
            <a:prstGeom prst="rect">
              <a:avLst/>
            </a:prstGeom>
            <a:gradFill>
              <a:gsLst>
                <a:gs pos="0">
                  <a:srgbClr val="978D90"/>
                </a:gs>
                <a:gs pos="27000">
                  <a:srgbClr val="978D90"/>
                </a:gs>
                <a:gs pos="90000">
                  <a:srgbClr val="BBBDBC"/>
                </a:gs>
                <a:gs pos="100000">
                  <a:srgbClr val="BBBDBC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0" name="Google Shape;390;p8"/>
            <p:cNvSpPr/>
            <p:nvPr/>
          </p:nvSpPr>
          <p:spPr>
            <a:xfrm rot="-3289836" flipH="1">
              <a:off x="-217043" y="4885900"/>
              <a:ext cx="1079695" cy="35956"/>
            </a:xfrm>
            <a:prstGeom prst="rect">
              <a:avLst/>
            </a:prstGeom>
            <a:gradFill>
              <a:gsLst>
                <a:gs pos="0">
                  <a:srgbClr val="978D90"/>
                </a:gs>
                <a:gs pos="27000">
                  <a:srgbClr val="978D90"/>
                </a:gs>
                <a:gs pos="90000">
                  <a:srgbClr val="BBBDBC"/>
                </a:gs>
                <a:gs pos="100000">
                  <a:srgbClr val="BBBDBC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1" name="Google Shape;391;p8"/>
            <p:cNvSpPr/>
            <p:nvPr/>
          </p:nvSpPr>
          <p:spPr>
            <a:xfrm rot="2043353">
              <a:off x="6148511" y="5601246"/>
              <a:ext cx="4756596" cy="35044"/>
            </a:xfrm>
            <a:prstGeom prst="rect">
              <a:avLst/>
            </a:prstGeom>
            <a:gradFill>
              <a:gsLst>
                <a:gs pos="0">
                  <a:srgbClr val="978D90"/>
                </a:gs>
                <a:gs pos="27000">
                  <a:srgbClr val="978D90"/>
                </a:gs>
                <a:gs pos="90000">
                  <a:srgbClr val="BBBDBC"/>
                </a:gs>
                <a:gs pos="100000">
                  <a:srgbClr val="BBBDBC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2" name="Google Shape;392;p8"/>
            <p:cNvSpPr/>
            <p:nvPr/>
          </p:nvSpPr>
          <p:spPr>
            <a:xfrm rot="1173448">
              <a:off x="8495078" y="5748164"/>
              <a:ext cx="3815957" cy="35961"/>
            </a:xfrm>
            <a:prstGeom prst="rect">
              <a:avLst/>
            </a:prstGeom>
            <a:gradFill>
              <a:gsLst>
                <a:gs pos="0">
                  <a:srgbClr val="978D90"/>
                </a:gs>
                <a:gs pos="27000">
                  <a:srgbClr val="978D90"/>
                </a:gs>
                <a:gs pos="90000">
                  <a:srgbClr val="BBBDBC"/>
                </a:gs>
                <a:gs pos="100000">
                  <a:srgbClr val="BBBDBC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93" name="Google Shape;393;p8"/>
          <p:cNvSpPr/>
          <p:nvPr/>
        </p:nvSpPr>
        <p:spPr>
          <a:xfrm>
            <a:off x="-1" y="870474"/>
            <a:ext cx="8060400" cy="4553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4" name="Google Shape;394;p8"/>
          <p:cNvSpPr/>
          <p:nvPr/>
        </p:nvSpPr>
        <p:spPr>
          <a:xfrm>
            <a:off x="8238066" y="0"/>
            <a:ext cx="3966000" cy="6207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95" name="Google Shape;395;p8"/>
          <p:cNvGrpSpPr/>
          <p:nvPr/>
        </p:nvGrpSpPr>
        <p:grpSpPr>
          <a:xfrm>
            <a:off x="11909201" y="3546152"/>
            <a:ext cx="223218" cy="509635"/>
            <a:chOff x="6765330" y="1884432"/>
            <a:chExt cx="773988" cy="1767112"/>
          </a:xfrm>
        </p:grpSpPr>
        <p:sp>
          <p:nvSpPr>
            <p:cNvPr id="396" name="Google Shape;396;p8"/>
            <p:cNvSpPr/>
            <p:nvPr/>
          </p:nvSpPr>
          <p:spPr>
            <a:xfrm rot="-5400000">
              <a:off x="6268680" y="2381082"/>
              <a:ext cx="1755000" cy="761700"/>
            </a:xfrm>
            <a:prstGeom prst="roundRect">
              <a:avLst>
                <a:gd name="adj" fmla="val 16667"/>
              </a:avLst>
            </a:prstGeom>
            <a:solidFill>
              <a:srgbClr val="757070"/>
            </a:solidFill>
            <a:ln>
              <a:noFill/>
            </a:ln>
            <a:effectLst>
              <a:outerShdw blurRad="254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7" name="Google Shape;397;p8"/>
            <p:cNvSpPr/>
            <p:nvPr/>
          </p:nvSpPr>
          <p:spPr>
            <a:xfrm rot="-5400000">
              <a:off x="6292517" y="2404744"/>
              <a:ext cx="1740300" cy="753300"/>
            </a:xfrm>
            <a:prstGeom prst="roundRect">
              <a:avLst>
                <a:gd name="adj" fmla="val 13997"/>
              </a:avLst>
            </a:prstGeom>
            <a:gradFill>
              <a:gsLst>
                <a:gs pos="0">
                  <a:srgbClr val="666666"/>
                </a:gs>
                <a:gs pos="27000">
                  <a:srgbClr val="B7B7B7"/>
                </a:gs>
                <a:gs pos="48000">
                  <a:srgbClr val="999999"/>
                </a:gs>
                <a:gs pos="78000">
                  <a:srgbClr val="D9D9D9"/>
                </a:gs>
                <a:gs pos="100000">
                  <a:srgbClr val="66666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98" name="Google Shape;398;p8"/>
            <p:cNvGrpSpPr/>
            <p:nvPr/>
          </p:nvGrpSpPr>
          <p:grpSpPr>
            <a:xfrm>
              <a:off x="6898397" y="2119470"/>
              <a:ext cx="502500" cy="502500"/>
              <a:chOff x="9407860" y="962845"/>
              <a:chExt cx="502500" cy="502500"/>
            </a:xfrm>
          </p:grpSpPr>
          <p:sp>
            <p:nvSpPr>
              <p:cNvPr id="399" name="Google Shape;399;p8"/>
              <p:cNvSpPr/>
              <p:nvPr/>
            </p:nvSpPr>
            <p:spPr>
              <a:xfrm rot="5400000">
                <a:off x="9407860" y="962845"/>
                <a:ext cx="502500" cy="502500"/>
              </a:xfrm>
              <a:prstGeom prst="ellipse">
                <a:avLst/>
              </a:prstGeom>
              <a:gradFill>
                <a:gsLst>
                  <a:gs pos="0">
                    <a:srgbClr val="666666"/>
                  </a:gs>
                  <a:gs pos="27000">
                    <a:srgbClr val="B7B7B7"/>
                  </a:gs>
                  <a:gs pos="48000">
                    <a:srgbClr val="999999"/>
                  </a:gs>
                  <a:gs pos="78000">
                    <a:srgbClr val="D9D9D9"/>
                  </a:gs>
                  <a:gs pos="100000">
                    <a:srgbClr val="666666"/>
                  </a:gs>
                </a:gsLst>
                <a:lin ang="0" scaled="0"/>
              </a:gra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0" name="Google Shape;400;p8"/>
              <p:cNvSpPr/>
              <p:nvPr/>
            </p:nvSpPr>
            <p:spPr>
              <a:xfrm rot="5400000">
                <a:off x="9450251" y="1005353"/>
                <a:ext cx="417600" cy="41760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1" name="Google Shape;401;p8"/>
              <p:cNvSpPr/>
              <p:nvPr/>
            </p:nvSpPr>
            <p:spPr>
              <a:xfrm rot="5400000">
                <a:off x="9497051" y="1052153"/>
                <a:ext cx="324000" cy="324000"/>
              </a:xfrm>
              <a:prstGeom prst="ellipse">
                <a:avLst/>
              </a:prstGeom>
              <a:gradFill>
                <a:gsLst>
                  <a:gs pos="0">
                    <a:srgbClr val="B7B7B7"/>
                  </a:gs>
                  <a:gs pos="60000">
                    <a:srgbClr val="D9D9D9"/>
                  </a:gs>
                  <a:gs pos="100000">
                    <a:srgbClr val="999999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2" name="Google Shape;402;p8"/>
              <p:cNvSpPr/>
              <p:nvPr/>
            </p:nvSpPr>
            <p:spPr>
              <a:xfrm>
                <a:off x="9550050" y="1115112"/>
                <a:ext cx="217514" cy="161383"/>
              </a:xfrm>
              <a:custGeom>
                <a:avLst/>
                <a:gdLst/>
                <a:ahLst/>
                <a:cxnLst/>
                <a:rect l="l" t="t" r="r" b="b"/>
                <a:pathLst>
                  <a:path w="1673184" h="1241405" extrusionOk="0">
                    <a:moveTo>
                      <a:pt x="845033" y="409261"/>
                    </a:moveTo>
                    <a:lnTo>
                      <a:pt x="424440" y="1033372"/>
                    </a:lnTo>
                    <a:lnTo>
                      <a:pt x="1265626" y="1033372"/>
                    </a:lnTo>
                    <a:close/>
                    <a:moveTo>
                      <a:pt x="836592" y="0"/>
                    </a:moveTo>
                    <a:lnTo>
                      <a:pt x="1673184" y="1241405"/>
                    </a:lnTo>
                    <a:lnTo>
                      <a:pt x="0" y="1241405"/>
                    </a:lnTo>
                    <a:close/>
                  </a:path>
                </a:pathLst>
              </a:custGeom>
              <a:gradFill>
                <a:gsLst>
                  <a:gs pos="0">
                    <a:srgbClr val="666666"/>
                  </a:gs>
                  <a:gs pos="27000">
                    <a:srgbClr val="B7B7B7"/>
                  </a:gs>
                  <a:gs pos="48000">
                    <a:srgbClr val="999999"/>
                  </a:gs>
                  <a:gs pos="78000">
                    <a:srgbClr val="D9D9D9"/>
                  </a:gs>
                  <a:gs pos="100000">
                    <a:srgbClr val="666666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03" name="Google Shape;403;p8"/>
            <p:cNvGrpSpPr/>
            <p:nvPr/>
          </p:nvGrpSpPr>
          <p:grpSpPr>
            <a:xfrm>
              <a:off x="6898397" y="2889543"/>
              <a:ext cx="502500" cy="502500"/>
              <a:chOff x="9433273" y="1666306"/>
              <a:chExt cx="502500" cy="502500"/>
            </a:xfrm>
          </p:grpSpPr>
          <p:sp>
            <p:nvSpPr>
              <p:cNvPr id="404" name="Google Shape;404;p8"/>
              <p:cNvSpPr/>
              <p:nvPr/>
            </p:nvSpPr>
            <p:spPr>
              <a:xfrm rot="5400000">
                <a:off x="9433273" y="1666306"/>
                <a:ext cx="502500" cy="502500"/>
              </a:xfrm>
              <a:prstGeom prst="ellipse">
                <a:avLst/>
              </a:prstGeom>
              <a:gradFill>
                <a:gsLst>
                  <a:gs pos="0">
                    <a:srgbClr val="666666"/>
                  </a:gs>
                  <a:gs pos="27000">
                    <a:srgbClr val="B7B7B7"/>
                  </a:gs>
                  <a:gs pos="48000">
                    <a:srgbClr val="999999"/>
                  </a:gs>
                  <a:gs pos="78000">
                    <a:srgbClr val="D9D9D9"/>
                  </a:gs>
                  <a:gs pos="100000">
                    <a:srgbClr val="666666"/>
                  </a:gs>
                </a:gsLst>
                <a:lin ang="0" scaled="0"/>
              </a:gra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5" name="Google Shape;405;p8"/>
              <p:cNvSpPr/>
              <p:nvPr/>
            </p:nvSpPr>
            <p:spPr>
              <a:xfrm rot="5400000">
                <a:off x="9476020" y="1709059"/>
                <a:ext cx="417000" cy="417000"/>
              </a:xfrm>
              <a:prstGeom prst="ellipse">
                <a:avLst/>
              </a:prstGeom>
              <a:gradFill>
                <a:gsLst>
                  <a:gs pos="0">
                    <a:srgbClr val="B7B7B7"/>
                  </a:gs>
                  <a:gs pos="60000">
                    <a:srgbClr val="D9D9D9"/>
                  </a:gs>
                  <a:gs pos="100000">
                    <a:srgbClr val="999999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6" name="Google Shape;406;p8"/>
              <p:cNvSpPr/>
              <p:nvPr/>
            </p:nvSpPr>
            <p:spPr>
              <a:xfrm rot="10800000" flipH="1">
                <a:off x="9581015" y="1848339"/>
                <a:ext cx="217514" cy="161383"/>
              </a:xfrm>
              <a:custGeom>
                <a:avLst/>
                <a:gdLst/>
                <a:ahLst/>
                <a:cxnLst/>
                <a:rect l="l" t="t" r="r" b="b"/>
                <a:pathLst>
                  <a:path w="1673184" h="1241405" extrusionOk="0">
                    <a:moveTo>
                      <a:pt x="845033" y="409261"/>
                    </a:moveTo>
                    <a:lnTo>
                      <a:pt x="424440" y="1033372"/>
                    </a:lnTo>
                    <a:lnTo>
                      <a:pt x="1265626" y="1033372"/>
                    </a:lnTo>
                    <a:close/>
                    <a:moveTo>
                      <a:pt x="836592" y="0"/>
                    </a:moveTo>
                    <a:lnTo>
                      <a:pt x="1673184" y="1241405"/>
                    </a:lnTo>
                    <a:lnTo>
                      <a:pt x="0" y="1241405"/>
                    </a:lnTo>
                    <a:close/>
                  </a:path>
                </a:pathLst>
              </a:custGeom>
              <a:gradFill>
                <a:gsLst>
                  <a:gs pos="0">
                    <a:srgbClr val="666666"/>
                  </a:gs>
                  <a:gs pos="27000">
                    <a:srgbClr val="B7B7B7"/>
                  </a:gs>
                  <a:gs pos="48000">
                    <a:srgbClr val="999999"/>
                  </a:gs>
                  <a:gs pos="78000">
                    <a:srgbClr val="D9D9D9"/>
                  </a:gs>
                  <a:gs pos="100000">
                    <a:srgbClr val="666666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407" name="Google Shape;407;p8"/>
          <p:cNvSpPr/>
          <p:nvPr/>
        </p:nvSpPr>
        <p:spPr>
          <a:xfrm>
            <a:off x="-1" y="870474"/>
            <a:ext cx="8060400" cy="4553700"/>
          </a:xfrm>
          <a:prstGeom prst="rect">
            <a:avLst/>
          </a:prstGeom>
          <a:solidFill>
            <a:srgbClr val="000000">
              <a:alpha val="431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08" name="Google Shape;408;p8"/>
          <p:cNvGrpSpPr/>
          <p:nvPr/>
        </p:nvGrpSpPr>
        <p:grpSpPr>
          <a:xfrm>
            <a:off x="895750" y="1652324"/>
            <a:ext cx="2218747" cy="3816955"/>
            <a:chOff x="823561" y="1566498"/>
            <a:chExt cx="2218747" cy="3816955"/>
          </a:xfrm>
        </p:grpSpPr>
        <p:sp>
          <p:nvSpPr>
            <p:cNvPr id="409" name="Google Shape;409;p8"/>
            <p:cNvSpPr/>
            <p:nvPr/>
          </p:nvSpPr>
          <p:spPr>
            <a:xfrm>
              <a:off x="823561" y="1750074"/>
              <a:ext cx="2141100" cy="3606300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  <a:effectLst>
              <a:outerShdw blurRad="50800" dist="38100" algn="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0" name="Google Shape;410;p8"/>
            <p:cNvSpPr/>
            <p:nvPr/>
          </p:nvSpPr>
          <p:spPr>
            <a:xfrm rot="-5400000">
              <a:off x="24461" y="2365606"/>
              <a:ext cx="3816955" cy="2218739"/>
            </a:xfrm>
            <a:custGeom>
              <a:avLst/>
              <a:gdLst/>
              <a:ahLst/>
              <a:cxnLst/>
              <a:rect l="l" t="t" r="r" b="b"/>
              <a:pathLst>
                <a:path w="3816955" h="2218739" extrusionOk="0">
                  <a:moveTo>
                    <a:pt x="3816955" y="0"/>
                  </a:moveTo>
                  <a:lnTo>
                    <a:pt x="3816955" y="180000"/>
                  </a:lnTo>
                  <a:lnTo>
                    <a:pt x="3809199" y="180000"/>
                  </a:lnTo>
                  <a:cubicBezTo>
                    <a:pt x="3809199" y="799580"/>
                    <a:pt x="3809197" y="1419159"/>
                    <a:pt x="3809197" y="2038739"/>
                  </a:cubicBezTo>
                  <a:lnTo>
                    <a:pt x="3802932" y="2218739"/>
                  </a:lnTo>
                  <a:lnTo>
                    <a:pt x="4141" y="2218739"/>
                  </a:lnTo>
                  <a:lnTo>
                    <a:pt x="4141" y="2038739"/>
                  </a:lnTo>
                  <a:lnTo>
                    <a:pt x="3630248" y="2038739"/>
                  </a:lnTo>
                  <a:lnTo>
                    <a:pt x="3630248" y="180000"/>
                  </a:lnTo>
                  <a:lnTo>
                    <a:pt x="0" y="180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38100" dist="25400" dir="5400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11" name="Google Shape;411;p8"/>
            <p:cNvGrpSpPr/>
            <p:nvPr/>
          </p:nvGrpSpPr>
          <p:grpSpPr>
            <a:xfrm>
              <a:off x="1113044" y="3457312"/>
              <a:ext cx="282852" cy="425374"/>
              <a:chOff x="5848350" y="3057525"/>
              <a:chExt cx="491489" cy="739139"/>
            </a:xfrm>
          </p:grpSpPr>
          <p:sp>
            <p:nvSpPr>
              <p:cNvPr id="412" name="Google Shape;412;p8"/>
              <p:cNvSpPr/>
              <p:nvPr/>
            </p:nvSpPr>
            <p:spPr>
              <a:xfrm>
                <a:off x="5848350" y="3057525"/>
                <a:ext cx="165734" cy="739139"/>
              </a:xfrm>
              <a:custGeom>
                <a:avLst/>
                <a:gdLst/>
                <a:ahLst/>
                <a:cxnLst/>
                <a:rect l="l" t="t" r="r" b="b"/>
                <a:pathLst>
                  <a:path w="165734" h="739139" extrusionOk="0">
                    <a:moveTo>
                      <a:pt x="82868" y="0"/>
                    </a:moveTo>
                    <a:lnTo>
                      <a:pt x="82868" y="0"/>
                    </a:lnTo>
                    <a:cubicBezTo>
                      <a:pt x="128588" y="0"/>
                      <a:pt x="165735" y="37148"/>
                      <a:pt x="165735" y="82868"/>
                    </a:cubicBezTo>
                    <a:lnTo>
                      <a:pt x="165735" y="656273"/>
                    </a:lnTo>
                    <a:cubicBezTo>
                      <a:pt x="165735" y="701993"/>
                      <a:pt x="128588" y="739140"/>
                      <a:pt x="82868" y="739140"/>
                    </a:cubicBezTo>
                    <a:lnTo>
                      <a:pt x="82868" y="739140"/>
                    </a:lnTo>
                    <a:cubicBezTo>
                      <a:pt x="37148" y="739140"/>
                      <a:pt x="0" y="701993"/>
                      <a:pt x="0" y="656273"/>
                    </a:cubicBezTo>
                    <a:lnTo>
                      <a:pt x="0" y="82868"/>
                    </a:lnTo>
                    <a:cubicBezTo>
                      <a:pt x="0" y="37148"/>
                      <a:pt x="37148" y="0"/>
                      <a:pt x="82868" y="0"/>
                    </a:cubicBez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3" name="Google Shape;413;p8"/>
              <p:cNvSpPr/>
              <p:nvPr/>
            </p:nvSpPr>
            <p:spPr>
              <a:xfrm>
                <a:off x="5886450" y="3529012"/>
                <a:ext cx="89534" cy="171450"/>
              </a:xfrm>
              <a:custGeom>
                <a:avLst/>
                <a:gdLst/>
                <a:ahLst/>
                <a:cxnLst/>
                <a:rect l="l" t="t" r="r" b="b"/>
                <a:pathLst>
                  <a:path w="89534" h="171450" extrusionOk="0">
                    <a:moveTo>
                      <a:pt x="44768" y="0"/>
                    </a:moveTo>
                    <a:cubicBezTo>
                      <a:pt x="69533" y="0"/>
                      <a:pt x="89535" y="20002"/>
                      <a:pt x="89535" y="44768"/>
                    </a:cubicBezTo>
                    <a:cubicBezTo>
                      <a:pt x="89535" y="63818"/>
                      <a:pt x="77153" y="80963"/>
                      <a:pt x="60008" y="86677"/>
                    </a:cubicBezTo>
                    <a:lnTo>
                      <a:pt x="63818" y="100965"/>
                    </a:lnTo>
                    <a:lnTo>
                      <a:pt x="82868" y="171450"/>
                    </a:lnTo>
                    <a:lnTo>
                      <a:pt x="44768" y="171450"/>
                    </a:lnTo>
                    <a:lnTo>
                      <a:pt x="6667" y="171450"/>
                    </a:lnTo>
                    <a:lnTo>
                      <a:pt x="25717" y="100965"/>
                    </a:lnTo>
                    <a:lnTo>
                      <a:pt x="29528" y="86677"/>
                    </a:lnTo>
                    <a:cubicBezTo>
                      <a:pt x="12383" y="80010"/>
                      <a:pt x="0" y="63818"/>
                      <a:pt x="0" y="44768"/>
                    </a:cubicBezTo>
                    <a:cubicBezTo>
                      <a:pt x="0" y="20002"/>
                      <a:pt x="20003" y="0"/>
                      <a:pt x="4476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4" name="Google Shape;414;p8"/>
              <p:cNvSpPr/>
              <p:nvPr/>
            </p:nvSpPr>
            <p:spPr>
              <a:xfrm>
                <a:off x="5886450" y="3181350"/>
                <a:ext cx="453389" cy="99059"/>
              </a:xfrm>
              <a:custGeom>
                <a:avLst/>
                <a:gdLst/>
                <a:ahLst/>
                <a:cxnLst/>
                <a:rect l="l" t="t" r="r" b="b"/>
                <a:pathLst>
                  <a:path w="453389" h="99059" extrusionOk="0">
                    <a:moveTo>
                      <a:pt x="48578" y="0"/>
                    </a:moveTo>
                    <a:lnTo>
                      <a:pt x="403860" y="0"/>
                    </a:lnTo>
                    <a:cubicBezTo>
                      <a:pt x="430530" y="0"/>
                      <a:pt x="453390" y="21908"/>
                      <a:pt x="453390" y="49530"/>
                    </a:cubicBezTo>
                    <a:lnTo>
                      <a:pt x="453390" y="49530"/>
                    </a:lnTo>
                    <a:cubicBezTo>
                      <a:pt x="453390" y="76200"/>
                      <a:pt x="431483" y="99060"/>
                      <a:pt x="403860" y="99060"/>
                    </a:cubicBezTo>
                    <a:lnTo>
                      <a:pt x="48578" y="99060"/>
                    </a:lnTo>
                    <a:cubicBezTo>
                      <a:pt x="21908" y="99060"/>
                      <a:pt x="0" y="76200"/>
                      <a:pt x="0" y="49530"/>
                    </a:cubicBezTo>
                    <a:lnTo>
                      <a:pt x="0" y="49530"/>
                    </a:lnTo>
                    <a:cubicBezTo>
                      <a:pt x="0" y="22860"/>
                      <a:pt x="21908" y="0"/>
                      <a:pt x="48578" y="0"/>
                    </a:cubicBezTo>
                    <a:close/>
                  </a:path>
                </a:pathLst>
              </a:custGeom>
              <a:solidFill>
                <a:srgbClr val="AEABA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15" name="Google Shape;415;p8"/>
          <p:cNvGrpSpPr/>
          <p:nvPr/>
        </p:nvGrpSpPr>
        <p:grpSpPr>
          <a:xfrm>
            <a:off x="1494567" y="2118434"/>
            <a:ext cx="1006723" cy="1000635"/>
            <a:chOff x="2844616" y="1554494"/>
            <a:chExt cx="1453332" cy="1444543"/>
          </a:xfrm>
        </p:grpSpPr>
        <p:sp>
          <p:nvSpPr>
            <p:cNvPr id="416" name="Google Shape;416;p8"/>
            <p:cNvSpPr/>
            <p:nvPr/>
          </p:nvSpPr>
          <p:spPr>
            <a:xfrm>
              <a:off x="2844616" y="1559037"/>
              <a:ext cx="1440000" cy="1440000"/>
            </a:xfrm>
            <a:prstGeom prst="rect">
              <a:avLst/>
            </a:prstGeom>
            <a:solidFill>
              <a:srgbClr val="FFFFFF">
                <a:alpha val="32550"/>
              </a:srgbClr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" name="Google Shape;417;p8"/>
            <p:cNvSpPr/>
            <p:nvPr/>
          </p:nvSpPr>
          <p:spPr>
            <a:xfrm rot="-5400000">
              <a:off x="2896997" y="2886733"/>
              <a:ext cx="72000" cy="72000"/>
            </a:xfrm>
            <a:prstGeom prst="ellipse">
              <a:avLst/>
            </a:prstGeom>
            <a:gradFill>
              <a:gsLst>
                <a:gs pos="0">
                  <a:srgbClr val="D9D9D9"/>
                </a:gs>
                <a:gs pos="11000">
                  <a:srgbClr val="D9D9D9"/>
                </a:gs>
                <a:gs pos="48000">
                  <a:srgbClr val="999999"/>
                </a:gs>
                <a:gs pos="100000">
                  <a:srgbClr val="242827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endParaRPr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" name="Google Shape;418;p8"/>
            <p:cNvSpPr/>
            <p:nvPr/>
          </p:nvSpPr>
          <p:spPr>
            <a:xfrm rot="-5400000">
              <a:off x="4179902" y="1591939"/>
              <a:ext cx="72000" cy="72000"/>
            </a:xfrm>
            <a:prstGeom prst="ellipse">
              <a:avLst/>
            </a:prstGeom>
            <a:gradFill>
              <a:gsLst>
                <a:gs pos="0">
                  <a:srgbClr val="D9D9D9"/>
                </a:gs>
                <a:gs pos="11000">
                  <a:srgbClr val="D9D9D9"/>
                </a:gs>
                <a:gs pos="48000">
                  <a:srgbClr val="999999"/>
                </a:gs>
                <a:gs pos="100000">
                  <a:srgbClr val="242827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endParaRPr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9" name="Google Shape;419;p8"/>
            <p:cNvSpPr/>
            <p:nvPr/>
          </p:nvSpPr>
          <p:spPr>
            <a:xfrm rot="-5400000">
              <a:off x="4186624" y="2861108"/>
              <a:ext cx="72000" cy="72000"/>
            </a:xfrm>
            <a:prstGeom prst="ellipse">
              <a:avLst/>
            </a:prstGeom>
            <a:gradFill>
              <a:gsLst>
                <a:gs pos="0">
                  <a:srgbClr val="D9D9D9"/>
                </a:gs>
                <a:gs pos="11000">
                  <a:srgbClr val="D9D9D9"/>
                </a:gs>
                <a:gs pos="48000">
                  <a:srgbClr val="999999"/>
                </a:gs>
                <a:gs pos="100000">
                  <a:srgbClr val="242827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endParaRPr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0" name="Google Shape;420;p8"/>
            <p:cNvSpPr/>
            <p:nvPr/>
          </p:nvSpPr>
          <p:spPr>
            <a:xfrm>
              <a:off x="2844812" y="1554494"/>
              <a:ext cx="760526" cy="781358"/>
            </a:xfrm>
            <a:custGeom>
              <a:avLst/>
              <a:gdLst/>
              <a:ahLst/>
              <a:cxnLst/>
              <a:rect l="l" t="t" r="r" b="b"/>
              <a:pathLst>
                <a:path w="8005542" h="6128296" extrusionOk="0">
                  <a:moveTo>
                    <a:pt x="0" y="0"/>
                  </a:moveTo>
                  <a:lnTo>
                    <a:pt x="8005542" y="0"/>
                  </a:lnTo>
                  <a:lnTo>
                    <a:pt x="0" y="61282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176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" name="Google Shape;421;p8"/>
            <p:cNvSpPr/>
            <p:nvPr/>
          </p:nvSpPr>
          <p:spPr>
            <a:xfrm rot="-5400000">
              <a:off x="2898540" y="1582153"/>
              <a:ext cx="72000" cy="72000"/>
            </a:xfrm>
            <a:prstGeom prst="ellipse">
              <a:avLst/>
            </a:prstGeom>
            <a:gradFill>
              <a:gsLst>
                <a:gs pos="0">
                  <a:srgbClr val="D9D9D9"/>
                </a:gs>
                <a:gs pos="11000">
                  <a:srgbClr val="D9D9D9"/>
                </a:gs>
                <a:gs pos="48000">
                  <a:srgbClr val="999999"/>
                </a:gs>
                <a:gs pos="100000">
                  <a:srgbClr val="242827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endParaRPr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" name="Google Shape;422;p8"/>
            <p:cNvSpPr/>
            <p:nvPr/>
          </p:nvSpPr>
          <p:spPr>
            <a:xfrm rot="5400000" flipH="1">
              <a:off x="3527006" y="2227064"/>
              <a:ext cx="760526" cy="781358"/>
            </a:xfrm>
            <a:custGeom>
              <a:avLst/>
              <a:gdLst/>
              <a:ahLst/>
              <a:cxnLst/>
              <a:rect l="l" t="t" r="r" b="b"/>
              <a:pathLst>
                <a:path w="8005542" h="6128296" extrusionOk="0">
                  <a:moveTo>
                    <a:pt x="0" y="0"/>
                  </a:moveTo>
                  <a:lnTo>
                    <a:pt x="8005542" y="0"/>
                  </a:lnTo>
                  <a:lnTo>
                    <a:pt x="0" y="61282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176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3" name="Google Shape;423;p8"/>
            <p:cNvSpPr txBox="1"/>
            <p:nvPr/>
          </p:nvSpPr>
          <p:spPr>
            <a:xfrm>
              <a:off x="2937928" y="1954954"/>
              <a:ext cx="1292100" cy="62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latin typeface="Roboto"/>
                  <a:ea typeface="Roboto"/>
                  <a:cs typeface="Roboto"/>
                  <a:sym typeface="Roboto"/>
                </a:rPr>
                <a:t>3</a:t>
              </a:r>
              <a:r>
                <a:rPr lang="en" sz="11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.1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>
                  <a:latin typeface="Roboto"/>
                  <a:ea typeface="Roboto"/>
                  <a:cs typeface="Roboto"/>
                  <a:sym typeface="Roboto"/>
                </a:rPr>
                <a:t>CHARLES DICKENS</a:t>
              </a:r>
              <a:endParaRPr sz="500" b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424" name="Google Shape;424;p8"/>
          <p:cNvGrpSpPr/>
          <p:nvPr/>
        </p:nvGrpSpPr>
        <p:grpSpPr>
          <a:xfrm>
            <a:off x="8462776" y="1930000"/>
            <a:ext cx="3264999" cy="4361248"/>
            <a:chOff x="8462776" y="1930000"/>
            <a:chExt cx="3264999" cy="4361248"/>
          </a:xfrm>
        </p:grpSpPr>
        <p:sp>
          <p:nvSpPr>
            <p:cNvPr id="425" name="Google Shape;425;p8"/>
            <p:cNvSpPr/>
            <p:nvPr/>
          </p:nvSpPr>
          <p:spPr>
            <a:xfrm>
              <a:off x="8902188" y="2336182"/>
              <a:ext cx="2357100" cy="3864000"/>
            </a:xfrm>
            <a:prstGeom prst="rect">
              <a:avLst/>
            </a:prstGeom>
            <a:gradFill>
              <a:gsLst>
                <a:gs pos="0">
                  <a:srgbClr val="978D90"/>
                </a:gs>
                <a:gs pos="12000">
                  <a:srgbClr val="C7C9CB"/>
                </a:gs>
                <a:gs pos="24000">
                  <a:srgbClr val="BBBDBC"/>
                </a:gs>
                <a:gs pos="34000">
                  <a:srgbClr val="EBEBEB"/>
                </a:gs>
                <a:gs pos="44000">
                  <a:srgbClr val="8F8E96"/>
                </a:gs>
                <a:gs pos="54000">
                  <a:srgbClr val="A6A5A7"/>
                </a:gs>
                <a:gs pos="63000">
                  <a:srgbClr val="AAAAB2"/>
                </a:gs>
                <a:gs pos="73000">
                  <a:srgbClr val="BFC1C0"/>
                </a:gs>
                <a:gs pos="81880">
                  <a:srgbClr val="F7F7F7"/>
                </a:gs>
                <a:gs pos="90000">
                  <a:srgbClr val="979799"/>
                </a:gs>
                <a:gs pos="100000">
                  <a:srgbClr val="979799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26" name="Google Shape;426;p8"/>
            <p:cNvGrpSpPr/>
            <p:nvPr/>
          </p:nvGrpSpPr>
          <p:grpSpPr>
            <a:xfrm>
              <a:off x="9081625" y="2657531"/>
              <a:ext cx="2003204" cy="2938616"/>
              <a:chOff x="2791645" y="2143693"/>
              <a:chExt cx="2284937" cy="3669600"/>
            </a:xfrm>
          </p:grpSpPr>
          <p:sp>
            <p:nvSpPr>
              <p:cNvPr id="427" name="Google Shape;427;p8"/>
              <p:cNvSpPr/>
              <p:nvPr/>
            </p:nvSpPr>
            <p:spPr>
              <a:xfrm>
                <a:off x="2791645" y="2143693"/>
                <a:ext cx="756900" cy="3669600"/>
              </a:xfrm>
              <a:prstGeom prst="rect">
                <a:avLst/>
              </a:prstGeom>
              <a:gradFill>
                <a:gsLst>
                  <a:gs pos="0">
                    <a:srgbClr val="D8D8D8"/>
                  </a:gs>
                  <a:gs pos="16000">
                    <a:srgbClr val="BBBDBC"/>
                  </a:gs>
                  <a:gs pos="37000">
                    <a:srgbClr val="C7C9CB"/>
                  </a:gs>
                  <a:gs pos="58000">
                    <a:srgbClr val="8F8E96"/>
                  </a:gs>
                  <a:gs pos="69000">
                    <a:srgbClr val="A6A5A7"/>
                  </a:gs>
                  <a:gs pos="80000">
                    <a:srgbClr val="AAAAB2"/>
                  </a:gs>
                  <a:gs pos="98000">
                    <a:srgbClr val="979799"/>
                  </a:gs>
                  <a:gs pos="100000">
                    <a:srgbClr val="979799"/>
                  </a:gs>
                </a:gsLst>
                <a:lin ang="5400012" scaled="0"/>
              </a:gradFill>
              <a:ln w="15875" cap="flat" cmpd="sng">
                <a:solidFill>
                  <a:srgbClr val="908D9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8" name="Google Shape;428;p8"/>
              <p:cNvSpPr/>
              <p:nvPr/>
            </p:nvSpPr>
            <p:spPr>
              <a:xfrm>
                <a:off x="3555664" y="2143693"/>
                <a:ext cx="756900" cy="3669600"/>
              </a:xfrm>
              <a:prstGeom prst="rect">
                <a:avLst/>
              </a:prstGeom>
              <a:gradFill>
                <a:gsLst>
                  <a:gs pos="0">
                    <a:srgbClr val="D8D8D8"/>
                  </a:gs>
                  <a:gs pos="16000">
                    <a:srgbClr val="BBBDBC"/>
                  </a:gs>
                  <a:gs pos="37000">
                    <a:srgbClr val="C7C9CB"/>
                  </a:gs>
                  <a:gs pos="58000">
                    <a:srgbClr val="8F8E96"/>
                  </a:gs>
                  <a:gs pos="69000">
                    <a:srgbClr val="A6A5A7"/>
                  </a:gs>
                  <a:gs pos="80000">
                    <a:srgbClr val="AAAAB2"/>
                  </a:gs>
                  <a:gs pos="98000">
                    <a:srgbClr val="979799"/>
                  </a:gs>
                  <a:gs pos="100000">
                    <a:srgbClr val="979799"/>
                  </a:gs>
                </a:gsLst>
                <a:lin ang="5400012" scaled="0"/>
              </a:gradFill>
              <a:ln w="15875" cap="flat" cmpd="sng">
                <a:solidFill>
                  <a:srgbClr val="908D9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9" name="Google Shape;429;p8"/>
              <p:cNvSpPr/>
              <p:nvPr/>
            </p:nvSpPr>
            <p:spPr>
              <a:xfrm>
                <a:off x="4319682" y="2143693"/>
                <a:ext cx="756900" cy="3669600"/>
              </a:xfrm>
              <a:prstGeom prst="rect">
                <a:avLst/>
              </a:prstGeom>
              <a:gradFill>
                <a:gsLst>
                  <a:gs pos="0">
                    <a:srgbClr val="D8D8D8"/>
                  </a:gs>
                  <a:gs pos="16000">
                    <a:srgbClr val="BBBDBC"/>
                  </a:gs>
                  <a:gs pos="37000">
                    <a:srgbClr val="C7C9CB"/>
                  </a:gs>
                  <a:gs pos="58000">
                    <a:srgbClr val="8F8E96"/>
                  </a:gs>
                  <a:gs pos="69000">
                    <a:srgbClr val="A6A5A7"/>
                  </a:gs>
                  <a:gs pos="80000">
                    <a:srgbClr val="AAAAB2"/>
                  </a:gs>
                  <a:gs pos="98000">
                    <a:srgbClr val="979799"/>
                  </a:gs>
                  <a:gs pos="100000">
                    <a:srgbClr val="979799"/>
                  </a:gs>
                </a:gsLst>
                <a:lin ang="5400012" scaled="0"/>
              </a:gradFill>
              <a:ln w="15875" cap="flat" cmpd="sng">
                <a:solidFill>
                  <a:srgbClr val="908D9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30" name="Google Shape;430;p8"/>
            <p:cNvSpPr/>
            <p:nvPr/>
          </p:nvSpPr>
          <p:spPr>
            <a:xfrm rot="-5400000">
              <a:off x="9985720" y="636992"/>
              <a:ext cx="201600" cy="2800200"/>
            </a:xfrm>
            <a:prstGeom prst="rect">
              <a:avLst/>
            </a:prstGeom>
            <a:gradFill>
              <a:gsLst>
                <a:gs pos="0">
                  <a:srgbClr val="978D90"/>
                </a:gs>
                <a:gs pos="12000">
                  <a:srgbClr val="C7C9CB"/>
                </a:gs>
                <a:gs pos="24000">
                  <a:srgbClr val="BBBDBC"/>
                </a:gs>
                <a:gs pos="34000">
                  <a:srgbClr val="EBEBEB"/>
                </a:gs>
                <a:gs pos="44000">
                  <a:srgbClr val="8F8E96"/>
                </a:gs>
                <a:gs pos="54000">
                  <a:srgbClr val="A6A5A7"/>
                </a:gs>
                <a:gs pos="63000">
                  <a:srgbClr val="AAAAB2"/>
                </a:gs>
                <a:gs pos="73000">
                  <a:srgbClr val="BFC1C0"/>
                </a:gs>
                <a:gs pos="81880">
                  <a:srgbClr val="CCCECD"/>
                </a:gs>
                <a:gs pos="90000">
                  <a:srgbClr val="979799"/>
                </a:gs>
                <a:gs pos="100000">
                  <a:srgbClr val="979799"/>
                </a:gs>
              </a:gsLst>
              <a:lin ang="5400012" scaled="0"/>
            </a:gradFill>
            <a:ln w="15875" cap="flat" cmpd="sng">
              <a:solidFill>
                <a:srgbClr val="CCCECD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1" name="Google Shape;431;p8"/>
            <p:cNvSpPr/>
            <p:nvPr/>
          </p:nvSpPr>
          <p:spPr>
            <a:xfrm>
              <a:off x="8462776" y="1934724"/>
              <a:ext cx="217500" cy="4329000"/>
            </a:xfrm>
            <a:prstGeom prst="rect">
              <a:avLst/>
            </a:prstGeom>
            <a:gradFill>
              <a:gsLst>
                <a:gs pos="0">
                  <a:srgbClr val="978D90"/>
                </a:gs>
                <a:gs pos="12000">
                  <a:srgbClr val="C7C9CB"/>
                </a:gs>
                <a:gs pos="24000">
                  <a:srgbClr val="BBBDBC"/>
                </a:gs>
                <a:gs pos="34000">
                  <a:srgbClr val="EBEBEB"/>
                </a:gs>
                <a:gs pos="44000">
                  <a:srgbClr val="8F8E96"/>
                </a:gs>
                <a:gs pos="54000">
                  <a:srgbClr val="A6A5A7"/>
                </a:gs>
                <a:gs pos="63000">
                  <a:srgbClr val="AAAAB2"/>
                </a:gs>
                <a:gs pos="73000">
                  <a:srgbClr val="BFC1C0"/>
                </a:gs>
                <a:gs pos="81880">
                  <a:srgbClr val="CCCECD"/>
                </a:gs>
                <a:gs pos="90000">
                  <a:srgbClr val="979799"/>
                </a:gs>
                <a:gs pos="100000">
                  <a:srgbClr val="979799"/>
                </a:gs>
              </a:gsLst>
              <a:lin ang="5400012" scaled="0"/>
            </a:gradFill>
            <a:ln w="15875" cap="flat" cmpd="sng">
              <a:solidFill>
                <a:srgbClr val="CCCECD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2" name="Google Shape;432;p8"/>
            <p:cNvSpPr/>
            <p:nvPr/>
          </p:nvSpPr>
          <p:spPr>
            <a:xfrm>
              <a:off x="11487475" y="1930000"/>
              <a:ext cx="240300" cy="4329000"/>
            </a:xfrm>
            <a:prstGeom prst="rect">
              <a:avLst/>
            </a:prstGeom>
            <a:gradFill>
              <a:gsLst>
                <a:gs pos="0">
                  <a:srgbClr val="978D90"/>
                </a:gs>
                <a:gs pos="12000">
                  <a:srgbClr val="C7C9CB"/>
                </a:gs>
                <a:gs pos="24000">
                  <a:srgbClr val="BBBDBC"/>
                </a:gs>
                <a:gs pos="34000">
                  <a:srgbClr val="EBEBEB"/>
                </a:gs>
                <a:gs pos="44000">
                  <a:srgbClr val="8F8E96"/>
                </a:gs>
                <a:gs pos="54000">
                  <a:srgbClr val="A6A5A7"/>
                </a:gs>
                <a:gs pos="63000">
                  <a:srgbClr val="AAAAB2"/>
                </a:gs>
                <a:gs pos="73000">
                  <a:srgbClr val="BFC1C0"/>
                </a:gs>
                <a:gs pos="81880">
                  <a:srgbClr val="CCCECD"/>
                </a:gs>
                <a:gs pos="90000">
                  <a:srgbClr val="979799"/>
                </a:gs>
                <a:gs pos="100000">
                  <a:srgbClr val="979799"/>
                </a:gs>
              </a:gsLst>
              <a:lin ang="5400012" scaled="0"/>
            </a:gradFill>
            <a:ln w="15875" cap="flat" cmpd="sng">
              <a:solidFill>
                <a:srgbClr val="CCCECD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" name="Google Shape;433;p8"/>
            <p:cNvSpPr/>
            <p:nvPr/>
          </p:nvSpPr>
          <p:spPr>
            <a:xfrm flipH="1">
              <a:off x="8941466" y="2356814"/>
              <a:ext cx="206415" cy="3493610"/>
            </a:xfrm>
            <a:custGeom>
              <a:avLst/>
              <a:gdLst/>
              <a:ahLst/>
              <a:cxnLst/>
              <a:rect l="l" t="t" r="r" b="b"/>
              <a:pathLst>
                <a:path w="310398" h="4990871" extrusionOk="0">
                  <a:moveTo>
                    <a:pt x="298286" y="0"/>
                  </a:moveTo>
                  <a:lnTo>
                    <a:pt x="19219" y="538113"/>
                  </a:lnTo>
                  <a:cubicBezTo>
                    <a:pt x="15182" y="2187263"/>
                    <a:pt x="4037" y="2924271"/>
                    <a:pt x="0" y="4573421"/>
                  </a:cubicBezTo>
                  <a:lnTo>
                    <a:pt x="310398" y="4990871"/>
                  </a:lnTo>
                  <a:cubicBezTo>
                    <a:pt x="306361" y="3327247"/>
                    <a:pt x="302323" y="1663624"/>
                    <a:pt x="298286" y="0"/>
                  </a:cubicBezTo>
                  <a:close/>
                </a:path>
              </a:pathLst>
            </a:custGeom>
            <a:gradFill>
              <a:gsLst>
                <a:gs pos="0">
                  <a:srgbClr val="757070"/>
                </a:gs>
                <a:gs pos="17000">
                  <a:srgbClr val="AAABAD"/>
                </a:gs>
                <a:gs pos="41000">
                  <a:srgbClr val="818185"/>
                </a:gs>
                <a:gs pos="73000">
                  <a:srgbClr val="BFBFBF"/>
                </a:gs>
                <a:gs pos="100000">
                  <a:srgbClr val="757070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4" name="Google Shape;434;p8"/>
            <p:cNvSpPr/>
            <p:nvPr/>
          </p:nvSpPr>
          <p:spPr>
            <a:xfrm>
              <a:off x="11042869" y="2338703"/>
              <a:ext cx="194277" cy="3493610"/>
            </a:xfrm>
            <a:custGeom>
              <a:avLst/>
              <a:gdLst/>
              <a:ahLst/>
              <a:cxnLst/>
              <a:rect l="l" t="t" r="r" b="b"/>
              <a:pathLst>
                <a:path w="292146" h="4990871" extrusionOk="0">
                  <a:moveTo>
                    <a:pt x="280034" y="0"/>
                  </a:moveTo>
                  <a:lnTo>
                    <a:pt x="967" y="538113"/>
                  </a:lnTo>
                  <a:cubicBezTo>
                    <a:pt x="-3070" y="2187263"/>
                    <a:pt x="7109" y="3066160"/>
                    <a:pt x="3072" y="4715310"/>
                  </a:cubicBezTo>
                  <a:lnTo>
                    <a:pt x="292146" y="4990871"/>
                  </a:lnTo>
                  <a:cubicBezTo>
                    <a:pt x="288109" y="3327247"/>
                    <a:pt x="284071" y="1663624"/>
                    <a:pt x="280034" y="0"/>
                  </a:cubicBezTo>
                  <a:close/>
                </a:path>
              </a:pathLst>
            </a:custGeom>
            <a:gradFill>
              <a:gsLst>
                <a:gs pos="0">
                  <a:srgbClr val="757070"/>
                </a:gs>
                <a:gs pos="17000">
                  <a:srgbClr val="AAABAD"/>
                </a:gs>
                <a:gs pos="41000">
                  <a:srgbClr val="818185"/>
                </a:gs>
                <a:gs pos="73000">
                  <a:srgbClr val="BFBFBF"/>
                </a:gs>
                <a:gs pos="100000">
                  <a:srgbClr val="757070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5" name="Google Shape;435;p8"/>
            <p:cNvSpPr/>
            <p:nvPr/>
          </p:nvSpPr>
          <p:spPr>
            <a:xfrm>
              <a:off x="8954162" y="2364688"/>
              <a:ext cx="2267228" cy="368424"/>
            </a:xfrm>
            <a:custGeom>
              <a:avLst/>
              <a:gdLst/>
              <a:ahLst/>
              <a:cxnLst/>
              <a:rect l="l" t="t" r="r" b="b"/>
              <a:pathLst>
                <a:path w="2906702" h="472339" extrusionOk="0">
                  <a:moveTo>
                    <a:pt x="0" y="1"/>
                  </a:moveTo>
                  <a:lnTo>
                    <a:pt x="2906702" y="0"/>
                  </a:lnTo>
                  <a:lnTo>
                    <a:pt x="2670533" y="466284"/>
                  </a:lnTo>
                  <a:lnTo>
                    <a:pt x="224058" y="472339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rgbClr val="AAABAD"/>
                </a:gs>
                <a:gs pos="20000">
                  <a:srgbClr val="AAABAD"/>
                </a:gs>
                <a:gs pos="100000">
                  <a:srgbClr val="3B3A4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6" name="Google Shape;436;p8"/>
            <p:cNvSpPr/>
            <p:nvPr/>
          </p:nvSpPr>
          <p:spPr>
            <a:xfrm>
              <a:off x="8935262" y="5577607"/>
              <a:ext cx="2295567" cy="590424"/>
            </a:xfrm>
            <a:custGeom>
              <a:avLst/>
              <a:gdLst/>
              <a:ahLst/>
              <a:cxnLst/>
              <a:rect l="l" t="t" r="r" b="b"/>
              <a:pathLst>
                <a:path w="2943035" h="756954" extrusionOk="0">
                  <a:moveTo>
                    <a:pt x="254336" y="0"/>
                  </a:moveTo>
                  <a:lnTo>
                    <a:pt x="2718976" y="24223"/>
                  </a:lnTo>
                  <a:lnTo>
                    <a:pt x="2930924" y="278560"/>
                  </a:lnTo>
                  <a:lnTo>
                    <a:pt x="2943035" y="756954"/>
                  </a:lnTo>
                  <a:lnTo>
                    <a:pt x="0" y="720621"/>
                  </a:lnTo>
                  <a:cubicBezTo>
                    <a:pt x="2018" y="579323"/>
                    <a:pt x="4037" y="438025"/>
                    <a:pt x="6055" y="296727"/>
                  </a:cubicBezTo>
                  <a:lnTo>
                    <a:pt x="254336" y="0"/>
                  </a:lnTo>
                  <a:close/>
                </a:path>
              </a:pathLst>
            </a:custGeom>
            <a:gradFill>
              <a:gsLst>
                <a:gs pos="0">
                  <a:srgbClr val="AAABAD"/>
                </a:gs>
                <a:gs pos="20000">
                  <a:srgbClr val="AAABAD"/>
                </a:gs>
                <a:gs pos="58999">
                  <a:srgbClr val="818185"/>
                </a:gs>
                <a:gs pos="100000">
                  <a:srgbClr val="3B3A4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7" name="Google Shape;437;p8"/>
            <p:cNvSpPr/>
            <p:nvPr/>
          </p:nvSpPr>
          <p:spPr>
            <a:xfrm rot="10800000">
              <a:off x="9955899" y="2284205"/>
              <a:ext cx="259800" cy="387600"/>
            </a:xfrm>
            <a:prstGeom prst="trapezoid">
              <a:avLst>
                <a:gd name="adj" fmla="val 25000"/>
              </a:avLst>
            </a:prstGeom>
            <a:solidFill>
              <a:srgbClr val="FFFFFF"/>
            </a:solidFill>
            <a:ln>
              <a:noFill/>
            </a:ln>
            <a:effectLst>
              <a:outerShdw blurRad="127000" sx="120000" sy="120000" algn="ctr" rotWithShape="0">
                <a:srgbClr val="FFFFFF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8" name="Google Shape;438;p8"/>
            <p:cNvSpPr/>
            <p:nvPr/>
          </p:nvSpPr>
          <p:spPr>
            <a:xfrm>
              <a:off x="9268757" y="4572313"/>
              <a:ext cx="1665300" cy="840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CCCCCC"/>
                </a:gs>
                <a:gs pos="25000">
                  <a:srgbClr val="666666"/>
                </a:gs>
                <a:gs pos="76000">
                  <a:srgbClr val="B7B7B7"/>
                </a:gs>
                <a:gs pos="100000">
                  <a:srgbClr val="F3F3F3"/>
                </a:gs>
              </a:gsLst>
              <a:lin ang="16200038" scaled="0"/>
            </a:gradFill>
            <a:ln>
              <a:noFill/>
            </a:ln>
            <a:effectLst>
              <a:outerShdw blurRad="57150" dist="19050" dir="5400000" algn="bl" rotWithShape="0">
                <a:srgbClr val="000000">
                  <a:alpha val="1882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9" name="Google Shape;439;p8"/>
            <p:cNvSpPr/>
            <p:nvPr/>
          </p:nvSpPr>
          <p:spPr>
            <a:xfrm>
              <a:off x="11250446" y="2137895"/>
              <a:ext cx="255946" cy="4153353"/>
            </a:xfrm>
            <a:custGeom>
              <a:avLst/>
              <a:gdLst/>
              <a:ahLst/>
              <a:cxnLst/>
              <a:rect l="l" t="t" r="r" b="b"/>
              <a:pathLst>
                <a:path w="328136" h="5324811" extrusionOk="0">
                  <a:moveTo>
                    <a:pt x="296725" y="0"/>
                  </a:moveTo>
                  <a:lnTo>
                    <a:pt x="12110" y="254336"/>
                  </a:lnTo>
                  <a:cubicBezTo>
                    <a:pt x="8073" y="1903486"/>
                    <a:pt x="4037" y="3552635"/>
                    <a:pt x="0" y="5201785"/>
                  </a:cubicBezTo>
                  <a:cubicBezTo>
                    <a:pt x="104964" y="5282527"/>
                    <a:pt x="223172" y="5244069"/>
                    <a:pt x="328136" y="5324811"/>
                  </a:cubicBezTo>
                  <a:cubicBezTo>
                    <a:pt x="322080" y="3510141"/>
                    <a:pt x="302781" y="1814670"/>
                    <a:pt x="296725" y="0"/>
                  </a:cubicBezTo>
                  <a:close/>
                </a:path>
              </a:pathLst>
            </a:custGeom>
            <a:gradFill>
              <a:gsLst>
                <a:gs pos="0">
                  <a:srgbClr val="605F67"/>
                </a:gs>
                <a:gs pos="17000">
                  <a:srgbClr val="AAABAD"/>
                </a:gs>
                <a:gs pos="41000">
                  <a:srgbClr val="818185"/>
                </a:gs>
                <a:gs pos="73000">
                  <a:srgbClr val="818185"/>
                </a:gs>
                <a:gs pos="100000">
                  <a:srgbClr val="3B3A4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0" name="Google Shape;440;p8"/>
            <p:cNvSpPr/>
            <p:nvPr/>
          </p:nvSpPr>
          <p:spPr>
            <a:xfrm flipH="1">
              <a:off x="8670651" y="2133958"/>
              <a:ext cx="251224" cy="4141834"/>
            </a:xfrm>
            <a:custGeom>
              <a:avLst/>
              <a:gdLst/>
              <a:ahLst/>
              <a:cxnLst/>
              <a:rect l="l" t="t" r="r" b="b"/>
              <a:pathLst>
                <a:path w="322082" h="5310044" extrusionOk="0">
                  <a:moveTo>
                    <a:pt x="296725" y="0"/>
                  </a:moveTo>
                  <a:lnTo>
                    <a:pt x="12110" y="254336"/>
                  </a:lnTo>
                  <a:cubicBezTo>
                    <a:pt x="8073" y="1903486"/>
                    <a:pt x="4037" y="3552635"/>
                    <a:pt x="0" y="5201785"/>
                  </a:cubicBezTo>
                  <a:lnTo>
                    <a:pt x="322082" y="5310044"/>
                  </a:lnTo>
                  <a:cubicBezTo>
                    <a:pt x="315837" y="3546652"/>
                    <a:pt x="302970" y="1763392"/>
                    <a:pt x="296725" y="0"/>
                  </a:cubicBezTo>
                  <a:close/>
                </a:path>
              </a:pathLst>
            </a:custGeom>
            <a:gradFill>
              <a:gsLst>
                <a:gs pos="0">
                  <a:srgbClr val="605F67"/>
                </a:gs>
                <a:gs pos="17000">
                  <a:srgbClr val="AAABAD"/>
                </a:gs>
                <a:gs pos="41000">
                  <a:srgbClr val="818185"/>
                </a:gs>
                <a:gs pos="73000">
                  <a:srgbClr val="818185"/>
                </a:gs>
                <a:gs pos="100000">
                  <a:srgbClr val="3B3A4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1" name="Google Shape;441;p8"/>
            <p:cNvSpPr/>
            <p:nvPr/>
          </p:nvSpPr>
          <p:spPr>
            <a:xfrm>
              <a:off x="8694296" y="2133167"/>
              <a:ext cx="2796247" cy="217276"/>
            </a:xfrm>
            <a:custGeom>
              <a:avLst/>
              <a:gdLst/>
              <a:ahLst/>
              <a:cxnLst/>
              <a:rect l="l" t="t" r="r" b="b"/>
              <a:pathLst>
                <a:path w="3584932" h="278559" extrusionOk="0">
                  <a:moveTo>
                    <a:pt x="0" y="12112"/>
                  </a:moveTo>
                  <a:lnTo>
                    <a:pt x="3584932" y="0"/>
                  </a:lnTo>
                  <a:lnTo>
                    <a:pt x="3300317" y="278559"/>
                  </a:lnTo>
                  <a:lnTo>
                    <a:pt x="278558" y="272504"/>
                  </a:lnTo>
                  <a:lnTo>
                    <a:pt x="0" y="12112"/>
                  </a:lnTo>
                  <a:close/>
                </a:path>
              </a:pathLst>
            </a:custGeom>
            <a:gradFill>
              <a:gsLst>
                <a:gs pos="0">
                  <a:srgbClr val="605F67"/>
                </a:gs>
                <a:gs pos="17000">
                  <a:srgbClr val="AAABAD"/>
                </a:gs>
                <a:gs pos="41000">
                  <a:srgbClr val="818185"/>
                </a:gs>
                <a:gs pos="73000">
                  <a:srgbClr val="818185"/>
                </a:gs>
                <a:gs pos="100000">
                  <a:srgbClr val="3B3A4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42" name="Google Shape;442;p8"/>
          <p:cNvGrpSpPr/>
          <p:nvPr/>
        </p:nvGrpSpPr>
        <p:grpSpPr>
          <a:xfrm>
            <a:off x="9591914" y="777314"/>
            <a:ext cx="1006723" cy="1000635"/>
            <a:chOff x="2844615" y="1554494"/>
            <a:chExt cx="1453332" cy="1444543"/>
          </a:xfrm>
        </p:grpSpPr>
        <p:sp>
          <p:nvSpPr>
            <p:cNvPr id="443" name="Google Shape;443;p8"/>
            <p:cNvSpPr/>
            <p:nvPr/>
          </p:nvSpPr>
          <p:spPr>
            <a:xfrm>
              <a:off x="2844615" y="1559037"/>
              <a:ext cx="1440000" cy="1440000"/>
            </a:xfrm>
            <a:prstGeom prst="rect">
              <a:avLst/>
            </a:prstGeom>
            <a:solidFill>
              <a:srgbClr val="FFFFFF">
                <a:alpha val="32550"/>
              </a:srgbClr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4" name="Google Shape;444;p8"/>
            <p:cNvSpPr/>
            <p:nvPr/>
          </p:nvSpPr>
          <p:spPr>
            <a:xfrm rot="-5400000">
              <a:off x="2896997" y="2886733"/>
              <a:ext cx="72000" cy="72000"/>
            </a:xfrm>
            <a:prstGeom prst="ellipse">
              <a:avLst/>
            </a:prstGeom>
            <a:gradFill>
              <a:gsLst>
                <a:gs pos="0">
                  <a:srgbClr val="D9D9D9"/>
                </a:gs>
                <a:gs pos="11000">
                  <a:srgbClr val="D9D9D9"/>
                </a:gs>
                <a:gs pos="48000">
                  <a:srgbClr val="999999"/>
                </a:gs>
                <a:gs pos="100000">
                  <a:srgbClr val="242827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endParaRPr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5" name="Google Shape;445;p8"/>
            <p:cNvSpPr/>
            <p:nvPr/>
          </p:nvSpPr>
          <p:spPr>
            <a:xfrm rot="-5400000">
              <a:off x="4179902" y="1591938"/>
              <a:ext cx="72000" cy="72000"/>
            </a:xfrm>
            <a:prstGeom prst="ellipse">
              <a:avLst/>
            </a:prstGeom>
            <a:gradFill>
              <a:gsLst>
                <a:gs pos="0">
                  <a:srgbClr val="D9D9D9"/>
                </a:gs>
                <a:gs pos="11000">
                  <a:srgbClr val="D9D9D9"/>
                </a:gs>
                <a:gs pos="48000">
                  <a:srgbClr val="999999"/>
                </a:gs>
                <a:gs pos="100000">
                  <a:srgbClr val="242827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endParaRPr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6" name="Google Shape;446;p8"/>
            <p:cNvSpPr/>
            <p:nvPr/>
          </p:nvSpPr>
          <p:spPr>
            <a:xfrm rot="-5400000">
              <a:off x="4186623" y="2861108"/>
              <a:ext cx="72000" cy="72000"/>
            </a:xfrm>
            <a:prstGeom prst="ellipse">
              <a:avLst/>
            </a:prstGeom>
            <a:gradFill>
              <a:gsLst>
                <a:gs pos="0">
                  <a:srgbClr val="D9D9D9"/>
                </a:gs>
                <a:gs pos="11000">
                  <a:srgbClr val="D9D9D9"/>
                </a:gs>
                <a:gs pos="48000">
                  <a:srgbClr val="999999"/>
                </a:gs>
                <a:gs pos="100000">
                  <a:srgbClr val="242827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endParaRPr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7" name="Google Shape;447;p8"/>
            <p:cNvSpPr/>
            <p:nvPr/>
          </p:nvSpPr>
          <p:spPr>
            <a:xfrm>
              <a:off x="2844812" y="1554494"/>
              <a:ext cx="760526" cy="781358"/>
            </a:xfrm>
            <a:custGeom>
              <a:avLst/>
              <a:gdLst/>
              <a:ahLst/>
              <a:cxnLst/>
              <a:rect l="l" t="t" r="r" b="b"/>
              <a:pathLst>
                <a:path w="8005542" h="6128296" extrusionOk="0">
                  <a:moveTo>
                    <a:pt x="0" y="0"/>
                  </a:moveTo>
                  <a:lnTo>
                    <a:pt x="8005542" y="0"/>
                  </a:lnTo>
                  <a:lnTo>
                    <a:pt x="0" y="61282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176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8" name="Google Shape;448;p8"/>
            <p:cNvSpPr/>
            <p:nvPr/>
          </p:nvSpPr>
          <p:spPr>
            <a:xfrm rot="-5400000">
              <a:off x="2898541" y="1582153"/>
              <a:ext cx="72000" cy="72000"/>
            </a:xfrm>
            <a:prstGeom prst="ellipse">
              <a:avLst/>
            </a:prstGeom>
            <a:gradFill>
              <a:gsLst>
                <a:gs pos="0">
                  <a:srgbClr val="D9D9D9"/>
                </a:gs>
                <a:gs pos="11000">
                  <a:srgbClr val="D9D9D9"/>
                </a:gs>
                <a:gs pos="48000">
                  <a:srgbClr val="999999"/>
                </a:gs>
                <a:gs pos="100000">
                  <a:srgbClr val="242827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endParaRPr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9" name="Google Shape;449;p8"/>
            <p:cNvSpPr/>
            <p:nvPr/>
          </p:nvSpPr>
          <p:spPr>
            <a:xfrm rot="5400000" flipH="1">
              <a:off x="3527005" y="2227063"/>
              <a:ext cx="760526" cy="781358"/>
            </a:xfrm>
            <a:custGeom>
              <a:avLst/>
              <a:gdLst/>
              <a:ahLst/>
              <a:cxnLst/>
              <a:rect l="l" t="t" r="r" b="b"/>
              <a:pathLst>
                <a:path w="8005542" h="6128296" extrusionOk="0">
                  <a:moveTo>
                    <a:pt x="0" y="0"/>
                  </a:moveTo>
                  <a:lnTo>
                    <a:pt x="8005542" y="0"/>
                  </a:lnTo>
                  <a:lnTo>
                    <a:pt x="0" y="61282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176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0" name="Google Shape;450;p8"/>
            <p:cNvSpPr txBox="1"/>
            <p:nvPr/>
          </p:nvSpPr>
          <p:spPr>
            <a:xfrm>
              <a:off x="3040531" y="1704847"/>
              <a:ext cx="1059000" cy="115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200" b="1">
                  <a:latin typeface="Roboto"/>
                  <a:ea typeface="Roboto"/>
                  <a:cs typeface="Roboto"/>
                  <a:sym typeface="Roboto"/>
                </a:rPr>
                <a:t>3</a:t>
              </a:r>
              <a:r>
                <a:rPr lang="en" sz="2800" b="1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FLOOR</a:t>
              </a:r>
              <a:endParaRPr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451" name="Google Shape;451;p8"/>
          <p:cNvSpPr txBox="1"/>
          <p:nvPr/>
        </p:nvSpPr>
        <p:spPr>
          <a:xfrm rot="5400000">
            <a:off x="-679350" y="4750700"/>
            <a:ext cx="1579800" cy="3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 Condensed"/>
                <a:ea typeface="Barlow Condensed"/>
                <a:cs typeface="Barlow Condensed"/>
                <a:sym typeface="Barlow Condensed"/>
              </a:rPr>
              <a:t>SLIDESMANIA.COM</a:t>
            </a:r>
            <a:endParaRPr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452" name="Google Shape;452;p8"/>
          <p:cNvSpPr/>
          <p:nvPr/>
        </p:nvSpPr>
        <p:spPr>
          <a:xfrm>
            <a:off x="7612380" y="5292"/>
            <a:ext cx="659316" cy="6207021"/>
          </a:xfrm>
          <a:custGeom>
            <a:avLst/>
            <a:gdLst/>
            <a:ahLst/>
            <a:cxnLst/>
            <a:rect l="l" t="t" r="r" b="b"/>
            <a:pathLst>
              <a:path w="1968108" h="6207021" extrusionOk="0">
                <a:moveTo>
                  <a:pt x="1943885" y="0"/>
                </a:moveTo>
                <a:lnTo>
                  <a:pt x="15709" y="842722"/>
                </a:lnTo>
                <a:cubicBezTo>
                  <a:pt x="16538" y="2061592"/>
                  <a:pt x="-801" y="4158529"/>
                  <a:pt x="28" y="5377399"/>
                </a:cubicBezTo>
                <a:lnTo>
                  <a:pt x="1968108" y="6207021"/>
                </a:lnTo>
                <a:cubicBezTo>
                  <a:pt x="1962052" y="4420610"/>
                  <a:pt x="1949941" y="1786411"/>
                  <a:pt x="194388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3" name="Google Shape;453;p8"/>
          <p:cNvSpPr/>
          <p:nvPr/>
        </p:nvSpPr>
        <p:spPr>
          <a:xfrm>
            <a:off x="7612380" y="5292"/>
            <a:ext cx="659316" cy="6207021"/>
          </a:xfrm>
          <a:custGeom>
            <a:avLst/>
            <a:gdLst/>
            <a:ahLst/>
            <a:cxnLst/>
            <a:rect l="l" t="t" r="r" b="b"/>
            <a:pathLst>
              <a:path w="1968108" h="6207021" extrusionOk="0">
                <a:moveTo>
                  <a:pt x="1943885" y="0"/>
                </a:moveTo>
                <a:lnTo>
                  <a:pt x="15709" y="842722"/>
                </a:lnTo>
                <a:cubicBezTo>
                  <a:pt x="16538" y="2061592"/>
                  <a:pt x="-801" y="4158529"/>
                  <a:pt x="28" y="5377399"/>
                </a:cubicBezTo>
                <a:lnTo>
                  <a:pt x="1968108" y="6207021"/>
                </a:lnTo>
                <a:cubicBezTo>
                  <a:pt x="1962052" y="4420610"/>
                  <a:pt x="1949941" y="1786411"/>
                  <a:pt x="1943885" y="0"/>
                </a:cubicBezTo>
                <a:close/>
              </a:path>
            </a:pathLst>
          </a:custGeom>
          <a:solidFill>
            <a:srgbClr val="000000">
              <a:alpha val="12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54" name="Google Shape;454;p8"/>
          <p:cNvGrpSpPr/>
          <p:nvPr/>
        </p:nvGrpSpPr>
        <p:grpSpPr>
          <a:xfrm>
            <a:off x="4264949" y="1655819"/>
            <a:ext cx="2218739" cy="3816955"/>
            <a:chOff x="4197564" y="1579619"/>
            <a:chExt cx="2218739" cy="3816955"/>
          </a:xfrm>
        </p:grpSpPr>
        <p:sp>
          <p:nvSpPr>
            <p:cNvPr id="455" name="Google Shape;455;p8"/>
            <p:cNvSpPr/>
            <p:nvPr/>
          </p:nvSpPr>
          <p:spPr>
            <a:xfrm>
              <a:off x="4316290" y="1763200"/>
              <a:ext cx="1966500" cy="3606300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  <a:effectLst>
              <a:outerShdw blurRad="50800" dist="38100" algn="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6" name="Google Shape;456;p8"/>
            <p:cNvSpPr/>
            <p:nvPr/>
          </p:nvSpPr>
          <p:spPr>
            <a:xfrm rot="-5400000">
              <a:off x="3398456" y="2378727"/>
              <a:ext cx="3816955" cy="2218739"/>
            </a:xfrm>
            <a:custGeom>
              <a:avLst/>
              <a:gdLst/>
              <a:ahLst/>
              <a:cxnLst/>
              <a:rect l="l" t="t" r="r" b="b"/>
              <a:pathLst>
                <a:path w="3816955" h="2218739" extrusionOk="0">
                  <a:moveTo>
                    <a:pt x="3816955" y="0"/>
                  </a:moveTo>
                  <a:lnTo>
                    <a:pt x="3816955" y="180000"/>
                  </a:lnTo>
                  <a:lnTo>
                    <a:pt x="3809199" y="180000"/>
                  </a:lnTo>
                  <a:cubicBezTo>
                    <a:pt x="3809199" y="799580"/>
                    <a:pt x="3809197" y="1419159"/>
                    <a:pt x="3809197" y="2038739"/>
                  </a:cubicBezTo>
                  <a:lnTo>
                    <a:pt x="3802932" y="2218739"/>
                  </a:lnTo>
                  <a:lnTo>
                    <a:pt x="4141" y="2218739"/>
                  </a:lnTo>
                  <a:lnTo>
                    <a:pt x="4141" y="2038739"/>
                  </a:lnTo>
                  <a:lnTo>
                    <a:pt x="3630248" y="2038739"/>
                  </a:lnTo>
                  <a:lnTo>
                    <a:pt x="3630248" y="180000"/>
                  </a:lnTo>
                  <a:lnTo>
                    <a:pt x="0" y="180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38100" dist="25400" dir="5400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57" name="Google Shape;457;p8"/>
            <p:cNvGrpSpPr/>
            <p:nvPr/>
          </p:nvGrpSpPr>
          <p:grpSpPr>
            <a:xfrm>
              <a:off x="4487039" y="3470433"/>
              <a:ext cx="282852" cy="425374"/>
              <a:chOff x="5848350" y="3057525"/>
              <a:chExt cx="491489" cy="739139"/>
            </a:xfrm>
          </p:grpSpPr>
          <p:sp>
            <p:nvSpPr>
              <p:cNvPr id="458" name="Google Shape;458;p8"/>
              <p:cNvSpPr/>
              <p:nvPr/>
            </p:nvSpPr>
            <p:spPr>
              <a:xfrm>
                <a:off x="5848350" y="3057525"/>
                <a:ext cx="165734" cy="739139"/>
              </a:xfrm>
              <a:custGeom>
                <a:avLst/>
                <a:gdLst/>
                <a:ahLst/>
                <a:cxnLst/>
                <a:rect l="l" t="t" r="r" b="b"/>
                <a:pathLst>
                  <a:path w="165734" h="739139" extrusionOk="0">
                    <a:moveTo>
                      <a:pt x="82868" y="0"/>
                    </a:moveTo>
                    <a:lnTo>
                      <a:pt x="82868" y="0"/>
                    </a:lnTo>
                    <a:cubicBezTo>
                      <a:pt x="128588" y="0"/>
                      <a:pt x="165735" y="37148"/>
                      <a:pt x="165735" y="82868"/>
                    </a:cubicBezTo>
                    <a:lnTo>
                      <a:pt x="165735" y="656273"/>
                    </a:lnTo>
                    <a:cubicBezTo>
                      <a:pt x="165735" y="701993"/>
                      <a:pt x="128588" y="739140"/>
                      <a:pt x="82868" y="739140"/>
                    </a:cubicBezTo>
                    <a:lnTo>
                      <a:pt x="82868" y="739140"/>
                    </a:lnTo>
                    <a:cubicBezTo>
                      <a:pt x="37148" y="739140"/>
                      <a:pt x="0" y="701993"/>
                      <a:pt x="0" y="656273"/>
                    </a:cubicBezTo>
                    <a:lnTo>
                      <a:pt x="0" y="82868"/>
                    </a:lnTo>
                    <a:cubicBezTo>
                      <a:pt x="0" y="37148"/>
                      <a:pt x="37148" y="0"/>
                      <a:pt x="82868" y="0"/>
                    </a:cubicBez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9" name="Google Shape;459;p8"/>
              <p:cNvSpPr/>
              <p:nvPr/>
            </p:nvSpPr>
            <p:spPr>
              <a:xfrm>
                <a:off x="5886450" y="3529012"/>
                <a:ext cx="89534" cy="171450"/>
              </a:xfrm>
              <a:custGeom>
                <a:avLst/>
                <a:gdLst/>
                <a:ahLst/>
                <a:cxnLst/>
                <a:rect l="l" t="t" r="r" b="b"/>
                <a:pathLst>
                  <a:path w="89534" h="171450" extrusionOk="0">
                    <a:moveTo>
                      <a:pt x="44768" y="0"/>
                    </a:moveTo>
                    <a:cubicBezTo>
                      <a:pt x="69533" y="0"/>
                      <a:pt x="89535" y="20002"/>
                      <a:pt x="89535" y="44768"/>
                    </a:cubicBezTo>
                    <a:cubicBezTo>
                      <a:pt x="89535" y="63818"/>
                      <a:pt x="77153" y="80963"/>
                      <a:pt x="60008" y="86677"/>
                    </a:cubicBezTo>
                    <a:lnTo>
                      <a:pt x="63818" y="100965"/>
                    </a:lnTo>
                    <a:lnTo>
                      <a:pt x="82868" y="171450"/>
                    </a:lnTo>
                    <a:lnTo>
                      <a:pt x="44768" y="171450"/>
                    </a:lnTo>
                    <a:lnTo>
                      <a:pt x="6667" y="171450"/>
                    </a:lnTo>
                    <a:lnTo>
                      <a:pt x="25717" y="100965"/>
                    </a:lnTo>
                    <a:lnTo>
                      <a:pt x="29528" y="86677"/>
                    </a:lnTo>
                    <a:cubicBezTo>
                      <a:pt x="12383" y="80010"/>
                      <a:pt x="0" y="63818"/>
                      <a:pt x="0" y="44768"/>
                    </a:cubicBezTo>
                    <a:cubicBezTo>
                      <a:pt x="0" y="20002"/>
                      <a:pt x="20003" y="0"/>
                      <a:pt x="4476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0" name="Google Shape;460;p8"/>
              <p:cNvSpPr/>
              <p:nvPr/>
            </p:nvSpPr>
            <p:spPr>
              <a:xfrm>
                <a:off x="5886450" y="3181350"/>
                <a:ext cx="453389" cy="99059"/>
              </a:xfrm>
              <a:custGeom>
                <a:avLst/>
                <a:gdLst/>
                <a:ahLst/>
                <a:cxnLst/>
                <a:rect l="l" t="t" r="r" b="b"/>
                <a:pathLst>
                  <a:path w="453389" h="99059" extrusionOk="0">
                    <a:moveTo>
                      <a:pt x="48578" y="0"/>
                    </a:moveTo>
                    <a:lnTo>
                      <a:pt x="403860" y="0"/>
                    </a:lnTo>
                    <a:cubicBezTo>
                      <a:pt x="430530" y="0"/>
                      <a:pt x="453390" y="21908"/>
                      <a:pt x="453390" y="49530"/>
                    </a:cubicBezTo>
                    <a:lnTo>
                      <a:pt x="453390" y="49530"/>
                    </a:lnTo>
                    <a:cubicBezTo>
                      <a:pt x="453390" y="76200"/>
                      <a:pt x="431483" y="99060"/>
                      <a:pt x="403860" y="99060"/>
                    </a:cubicBezTo>
                    <a:lnTo>
                      <a:pt x="48578" y="99060"/>
                    </a:lnTo>
                    <a:cubicBezTo>
                      <a:pt x="21908" y="99060"/>
                      <a:pt x="0" y="76200"/>
                      <a:pt x="0" y="49530"/>
                    </a:cubicBezTo>
                    <a:lnTo>
                      <a:pt x="0" y="49530"/>
                    </a:lnTo>
                    <a:cubicBezTo>
                      <a:pt x="0" y="22860"/>
                      <a:pt x="21908" y="0"/>
                      <a:pt x="48578" y="0"/>
                    </a:cubicBezTo>
                    <a:close/>
                  </a:path>
                </a:pathLst>
              </a:custGeom>
              <a:solidFill>
                <a:srgbClr val="AEABA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61" name="Google Shape;461;p8"/>
          <p:cNvGrpSpPr/>
          <p:nvPr/>
        </p:nvGrpSpPr>
        <p:grpSpPr>
          <a:xfrm>
            <a:off x="4879924" y="2116830"/>
            <a:ext cx="1012673" cy="1000635"/>
            <a:chOff x="2836027" y="1554494"/>
            <a:chExt cx="1461921" cy="1444543"/>
          </a:xfrm>
        </p:grpSpPr>
        <p:sp>
          <p:nvSpPr>
            <p:cNvPr id="462" name="Google Shape;462;p8"/>
            <p:cNvSpPr/>
            <p:nvPr/>
          </p:nvSpPr>
          <p:spPr>
            <a:xfrm>
              <a:off x="2844616" y="1559037"/>
              <a:ext cx="1440000" cy="1440000"/>
            </a:xfrm>
            <a:prstGeom prst="rect">
              <a:avLst/>
            </a:prstGeom>
            <a:solidFill>
              <a:srgbClr val="FFFFFF">
                <a:alpha val="32550"/>
              </a:srgbClr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3" name="Google Shape;463;p8"/>
            <p:cNvSpPr/>
            <p:nvPr/>
          </p:nvSpPr>
          <p:spPr>
            <a:xfrm rot="-5400000">
              <a:off x="2896997" y="2886733"/>
              <a:ext cx="72000" cy="72000"/>
            </a:xfrm>
            <a:prstGeom prst="ellipse">
              <a:avLst/>
            </a:prstGeom>
            <a:gradFill>
              <a:gsLst>
                <a:gs pos="0">
                  <a:srgbClr val="D9D9D9"/>
                </a:gs>
                <a:gs pos="11000">
                  <a:srgbClr val="D9D9D9"/>
                </a:gs>
                <a:gs pos="48000">
                  <a:srgbClr val="999999"/>
                </a:gs>
                <a:gs pos="100000">
                  <a:srgbClr val="242827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endParaRPr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4" name="Google Shape;464;p8"/>
            <p:cNvSpPr/>
            <p:nvPr/>
          </p:nvSpPr>
          <p:spPr>
            <a:xfrm rot="-5400000">
              <a:off x="4179902" y="1591939"/>
              <a:ext cx="72000" cy="72000"/>
            </a:xfrm>
            <a:prstGeom prst="ellipse">
              <a:avLst/>
            </a:prstGeom>
            <a:gradFill>
              <a:gsLst>
                <a:gs pos="0">
                  <a:srgbClr val="D9D9D9"/>
                </a:gs>
                <a:gs pos="11000">
                  <a:srgbClr val="D9D9D9"/>
                </a:gs>
                <a:gs pos="48000">
                  <a:srgbClr val="999999"/>
                </a:gs>
                <a:gs pos="100000">
                  <a:srgbClr val="242827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endParaRPr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5" name="Google Shape;465;p8"/>
            <p:cNvSpPr/>
            <p:nvPr/>
          </p:nvSpPr>
          <p:spPr>
            <a:xfrm rot="-5400000">
              <a:off x="4186624" y="2861108"/>
              <a:ext cx="72000" cy="72000"/>
            </a:xfrm>
            <a:prstGeom prst="ellipse">
              <a:avLst/>
            </a:prstGeom>
            <a:gradFill>
              <a:gsLst>
                <a:gs pos="0">
                  <a:srgbClr val="D9D9D9"/>
                </a:gs>
                <a:gs pos="11000">
                  <a:srgbClr val="D9D9D9"/>
                </a:gs>
                <a:gs pos="48000">
                  <a:srgbClr val="999999"/>
                </a:gs>
                <a:gs pos="100000">
                  <a:srgbClr val="242827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endParaRPr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6" name="Google Shape;466;p8"/>
            <p:cNvSpPr/>
            <p:nvPr/>
          </p:nvSpPr>
          <p:spPr>
            <a:xfrm>
              <a:off x="2844812" y="1554494"/>
              <a:ext cx="760526" cy="781358"/>
            </a:xfrm>
            <a:custGeom>
              <a:avLst/>
              <a:gdLst/>
              <a:ahLst/>
              <a:cxnLst/>
              <a:rect l="l" t="t" r="r" b="b"/>
              <a:pathLst>
                <a:path w="8005542" h="6128296" extrusionOk="0">
                  <a:moveTo>
                    <a:pt x="0" y="0"/>
                  </a:moveTo>
                  <a:lnTo>
                    <a:pt x="8005542" y="0"/>
                  </a:lnTo>
                  <a:lnTo>
                    <a:pt x="0" y="61282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176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7" name="Google Shape;467;p8"/>
            <p:cNvSpPr/>
            <p:nvPr/>
          </p:nvSpPr>
          <p:spPr>
            <a:xfrm rot="-5400000">
              <a:off x="2898540" y="1582153"/>
              <a:ext cx="72000" cy="72000"/>
            </a:xfrm>
            <a:prstGeom prst="ellipse">
              <a:avLst/>
            </a:prstGeom>
            <a:gradFill>
              <a:gsLst>
                <a:gs pos="0">
                  <a:srgbClr val="D9D9D9"/>
                </a:gs>
                <a:gs pos="11000">
                  <a:srgbClr val="D9D9D9"/>
                </a:gs>
                <a:gs pos="48000">
                  <a:srgbClr val="999999"/>
                </a:gs>
                <a:gs pos="100000">
                  <a:srgbClr val="242827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endParaRPr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8" name="Google Shape;468;p8"/>
            <p:cNvSpPr/>
            <p:nvPr/>
          </p:nvSpPr>
          <p:spPr>
            <a:xfrm rot="5400000" flipH="1">
              <a:off x="3527006" y="2227064"/>
              <a:ext cx="760526" cy="781358"/>
            </a:xfrm>
            <a:custGeom>
              <a:avLst/>
              <a:gdLst/>
              <a:ahLst/>
              <a:cxnLst/>
              <a:rect l="l" t="t" r="r" b="b"/>
              <a:pathLst>
                <a:path w="8005542" h="6128296" extrusionOk="0">
                  <a:moveTo>
                    <a:pt x="0" y="0"/>
                  </a:moveTo>
                  <a:lnTo>
                    <a:pt x="8005542" y="0"/>
                  </a:lnTo>
                  <a:lnTo>
                    <a:pt x="0" y="61282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176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9" name="Google Shape;469;p8"/>
            <p:cNvSpPr txBox="1"/>
            <p:nvPr/>
          </p:nvSpPr>
          <p:spPr>
            <a:xfrm>
              <a:off x="2836027" y="1920214"/>
              <a:ext cx="1424100" cy="62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latin typeface="Roboto"/>
                  <a:ea typeface="Roboto"/>
                  <a:cs typeface="Roboto"/>
                  <a:sym typeface="Roboto"/>
                </a:rPr>
                <a:t>3</a:t>
              </a:r>
              <a:r>
                <a:rPr lang="en" sz="11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.2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>
                  <a:latin typeface="Roboto"/>
                  <a:ea typeface="Roboto"/>
                  <a:cs typeface="Roboto"/>
                  <a:sym typeface="Roboto"/>
                </a:rPr>
                <a:t>JANE AUSTEN</a:t>
              </a:r>
              <a:endParaRPr sz="500" b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3 .1 Door">
  <p:cSld name="CUSTOM_11">
    <p:bg>
      <p:bgPr>
        <a:solidFill>
          <a:srgbClr val="F3F3F3"/>
        </a:solidFill>
        <a:effectLst/>
      </p:bgPr>
    </p:bg>
    <p:spTree>
      <p:nvGrpSpPr>
        <p:cNvPr id="1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9" name="Google Shape;1189;p16" descr="Empty room with plant"/>
          <p:cNvPicPr preferRelativeResize="0"/>
          <p:nvPr/>
        </p:nvPicPr>
        <p:blipFill rotWithShape="1">
          <a:blip r:embed="rId2">
            <a:alphaModFix/>
          </a:blip>
          <a:srcRect t="87064"/>
          <a:stretch/>
        </p:blipFill>
        <p:spPr>
          <a:xfrm>
            <a:off x="0" y="5890437"/>
            <a:ext cx="12192000" cy="96756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90" name="Google Shape;1190;p16"/>
          <p:cNvGrpSpPr/>
          <p:nvPr/>
        </p:nvGrpSpPr>
        <p:grpSpPr>
          <a:xfrm flipH="1">
            <a:off x="8997732" y="1105804"/>
            <a:ext cx="2821792" cy="4854403"/>
            <a:chOff x="823569" y="1566498"/>
            <a:chExt cx="2218739" cy="3816955"/>
          </a:xfrm>
        </p:grpSpPr>
        <p:sp>
          <p:nvSpPr>
            <p:cNvPr id="1191" name="Google Shape;1191;p16"/>
            <p:cNvSpPr/>
            <p:nvPr/>
          </p:nvSpPr>
          <p:spPr>
            <a:xfrm>
              <a:off x="921383" y="1750073"/>
              <a:ext cx="2035800" cy="3606300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  <a:effectLst>
              <a:outerShdw blurRad="50800" dist="38100" algn="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2" name="Google Shape;1192;p16"/>
            <p:cNvSpPr/>
            <p:nvPr/>
          </p:nvSpPr>
          <p:spPr>
            <a:xfrm rot="-5400000">
              <a:off x="24461" y="2365606"/>
              <a:ext cx="3816955" cy="2218739"/>
            </a:xfrm>
            <a:custGeom>
              <a:avLst/>
              <a:gdLst/>
              <a:ahLst/>
              <a:cxnLst/>
              <a:rect l="l" t="t" r="r" b="b"/>
              <a:pathLst>
                <a:path w="3816955" h="2218739" extrusionOk="0">
                  <a:moveTo>
                    <a:pt x="3816955" y="0"/>
                  </a:moveTo>
                  <a:lnTo>
                    <a:pt x="3816955" y="180000"/>
                  </a:lnTo>
                  <a:lnTo>
                    <a:pt x="3809199" y="180000"/>
                  </a:lnTo>
                  <a:cubicBezTo>
                    <a:pt x="3809199" y="799580"/>
                    <a:pt x="3809197" y="1419159"/>
                    <a:pt x="3809197" y="2038739"/>
                  </a:cubicBezTo>
                  <a:lnTo>
                    <a:pt x="3802932" y="2218739"/>
                  </a:lnTo>
                  <a:lnTo>
                    <a:pt x="4141" y="2218739"/>
                  </a:lnTo>
                  <a:lnTo>
                    <a:pt x="4141" y="2038739"/>
                  </a:lnTo>
                  <a:lnTo>
                    <a:pt x="3630248" y="2038739"/>
                  </a:lnTo>
                  <a:lnTo>
                    <a:pt x="3630248" y="180000"/>
                  </a:lnTo>
                  <a:lnTo>
                    <a:pt x="0" y="180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38100" dist="25400" dir="5400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93" name="Google Shape;1193;p16"/>
            <p:cNvGrpSpPr/>
            <p:nvPr/>
          </p:nvGrpSpPr>
          <p:grpSpPr>
            <a:xfrm>
              <a:off x="1113044" y="3457312"/>
              <a:ext cx="282852" cy="425374"/>
              <a:chOff x="5848350" y="3057525"/>
              <a:chExt cx="491489" cy="739139"/>
            </a:xfrm>
          </p:grpSpPr>
          <p:sp>
            <p:nvSpPr>
              <p:cNvPr id="1194" name="Google Shape;1194;p16"/>
              <p:cNvSpPr/>
              <p:nvPr/>
            </p:nvSpPr>
            <p:spPr>
              <a:xfrm>
                <a:off x="5848350" y="3057525"/>
                <a:ext cx="165734" cy="739139"/>
              </a:xfrm>
              <a:custGeom>
                <a:avLst/>
                <a:gdLst/>
                <a:ahLst/>
                <a:cxnLst/>
                <a:rect l="l" t="t" r="r" b="b"/>
                <a:pathLst>
                  <a:path w="165734" h="739139" extrusionOk="0">
                    <a:moveTo>
                      <a:pt x="82868" y="0"/>
                    </a:moveTo>
                    <a:lnTo>
                      <a:pt x="82868" y="0"/>
                    </a:lnTo>
                    <a:cubicBezTo>
                      <a:pt x="128588" y="0"/>
                      <a:pt x="165735" y="37148"/>
                      <a:pt x="165735" y="82868"/>
                    </a:cubicBezTo>
                    <a:lnTo>
                      <a:pt x="165735" y="656273"/>
                    </a:lnTo>
                    <a:cubicBezTo>
                      <a:pt x="165735" y="701993"/>
                      <a:pt x="128588" y="739140"/>
                      <a:pt x="82868" y="739140"/>
                    </a:cubicBezTo>
                    <a:lnTo>
                      <a:pt x="82868" y="739140"/>
                    </a:lnTo>
                    <a:cubicBezTo>
                      <a:pt x="37148" y="739140"/>
                      <a:pt x="0" y="701993"/>
                      <a:pt x="0" y="656273"/>
                    </a:cubicBezTo>
                    <a:lnTo>
                      <a:pt x="0" y="82868"/>
                    </a:lnTo>
                    <a:cubicBezTo>
                      <a:pt x="0" y="37148"/>
                      <a:pt x="37148" y="0"/>
                      <a:pt x="82868" y="0"/>
                    </a:cubicBez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5" name="Google Shape;1195;p16"/>
              <p:cNvSpPr/>
              <p:nvPr/>
            </p:nvSpPr>
            <p:spPr>
              <a:xfrm>
                <a:off x="5886450" y="3529012"/>
                <a:ext cx="89534" cy="171450"/>
              </a:xfrm>
              <a:custGeom>
                <a:avLst/>
                <a:gdLst/>
                <a:ahLst/>
                <a:cxnLst/>
                <a:rect l="l" t="t" r="r" b="b"/>
                <a:pathLst>
                  <a:path w="89534" h="171450" extrusionOk="0">
                    <a:moveTo>
                      <a:pt x="44768" y="0"/>
                    </a:moveTo>
                    <a:cubicBezTo>
                      <a:pt x="69533" y="0"/>
                      <a:pt x="89535" y="20002"/>
                      <a:pt x="89535" y="44768"/>
                    </a:cubicBezTo>
                    <a:cubicBezTo>
                      <a:pt x="89535" y="63818"/>
                      <a:pt x="77153" y="80963"/>
                      <a:pt x="60008" y="86677"/>
                    </a:cubicBezTo>
                    <a:lnTo>
                      <a:pt x="63818" y="100965"/>
                    </a:lnTo>
                    <a:lnTo>
                      <a:pt x="82868" y="171450"/>
                    </a:lnTo>
                    <a:lnTo>
                      <a:pt x="44768" y="171450"/>
                    </a:lnTo>
                    <a:lnTo>
                      <a:pt x="6667" y="171450"/>
                    </a:lnTo>
                    <a:lnTo>
                      <a:pt x="25717" y="100965"/>
                    </a:lnTo>
                    <a:lnTo>
                      <a:pt x="29528" y="86677"/>
                    </a:lnTo>
                    <a:cubicBezTo>
                      <a:pt x="12383" y="80010"/>
                      <a:pt x="0" y="63818"/>
                      <a:pt x="0" y="44768"/>
                    </a:cubicBezTo>
                    <a:cubicBezTo>
                      <a:pt x="0" y="20002"/>
                      <a:pt x="20003" y="0"/>
                      <a:pt x="4476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6" name="Google Shape;1196;p16"/>
              <p:cNvSpPr/>
              <p:nvPr/>
            </p:nvSpPr>
            <p:spPr>
              <a:xfrm>
                <a:off x="5886450" y="3181350"/>
                <a:ext cx="453389" cy="99059"/>
              </a:xfrm>
              <a:custGeom>
                <a:avLst/>
                <a:gdLst/>
                <a:ahLst/>
                <a:cxnLst/>
                <a:rect l="l" t="t" r="r" b="b"/>
                <a:pathLst>
                  <a:path w="453389" h="99059" extrusionOk="0">
                    <a:moveTo>
                      <a:pt x="48578" y="0"/>
                    </a:moveTo>
                    <a:lnTo>
                      <a:pt x="403860" y="0"/>
                    </a:lnTo>
                    <a:cubicBezTo>
                      <a:pt x="430530" y="0"/>
                      <a:pt x="453390" y="21908"/>
                      <a:pt x="453390" y="49530"/>
                    </a:cubicBezTo>
                    <a:lnTo>
                      <a:pt x="453390" y="49530"/>
                    </a:lnTo>
                    <a:cubicBezTo>
                      <a:pt x="453390" y="76200"/>
                      <a:pt x="431483" y="99060"/>
                      <a:pt x="403860" y="99060"/>
                    </a:cubicBezTo>
                    <a:lnTo>
                      <a:pt x="48578" y="99060"/>
                    </a:lnTo>
                    <a:cubicBezTo>
                      <a:pt x="21908" y="99060"/>
                      <a:pt x="0" y="76200"/>
                      <a:pt x="0" y="49530"/>
                    </a:cubicBezTo>
                    <a:lnTo>
                      <a:pt x="0" y="49530"/>
                    </a:lnTo>
                    <a:cubicBezTo>
                      <a:pt x="0" y="22860"/>
                      <a:pt x="21908" y="0"/>
                      <a:pt x="48578" y="0"/>
                    </a:cubicBezTo>
                    <a:close/>
                  </a:path>
                </a:pathLst>
              </a:custGeom>
              <a:solidFill>
                <a:srgbClr val="AEABA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197" name="Google Shape;1197;p16"/>
          <p:cNvSpPr txBox="1">
            <a:spLocks noGrp="1"/>
          </p:cNvSpPr>
          <p:nvPr>
            <p:ph type="title"/>
          </p:nvPr>
        </p:nvSpPr>
        <p:spPr>
          <a:xfrm>
            <a:off x="693900" y="825275"/>
            <a:ext cx="78003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drich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bril Fatface"/>
              <a:buNone/>
              <a:defRPr sz="3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bril Fatface"/>
              <a:buNone/>
              <a:defRPr sz="3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bril Fatface"/>
              <a:buNone/>
              <a:defRPr sz="3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bril Fatface"/>
              <a:buNone/>
              <a:defRPr sz="3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bril Fatface"/>
              <a:buNone/>
              <a:defRPr sz="3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bril Fatface"/>
              <a:buNone/>
              <a:defRPr sz="3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bril Fatface"/>
              <a:buNone/>
              <a:defRPr sz="3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bril Fatface"/>
              <a:buNone/>
              <a:defRPr sz="3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1198" name="Google Shape;1198;p16"/>
          <p:cNvSpPr txBox="1">
            <a:spLocks noGrp="1"/>
          </p:cNvSpPr>
          <p:nvPr>
            <p:ph type="body" idx="1"/>
          </p:nvPr>
        </p:nvSpPr>
        <p:spPr>
          <a:xfrm>
            <a:off x="694050" y="1838750"/>
            <a:ext cx="7800300" cy="3627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199" name="Google Shape;1199;p16"/>
          <p:cNvSpPr txBox="1"/>
          <p:nvPr/>
        </p:nvSpPr>
        <p:spPr>
          <a:xfrm rot="5400000">
            <a:off x="-679350" y="5207900"/>
            <a:ext cx="1579800" cy="3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 Condensed"/>
                <a:ea typeface="Barlow Condensed"/>
                <a:cs typeface="Barlow Condensed"/>
                <a:sym typeface="Barlow Condensed"/>
              </a:rPr>
              <a:t>SLIDESMANIA.COM</a:t>
            </a:r>
            <a:endParaRPr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Font typeface="Roboto"/>
              <a:buNone/>
              <a:defRPr sz="4000" b="1"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Font typeface="Roboto"/>
              <a:buNone/>
              <a:defRPr sz="4000"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Font typeface="Roboto"/>
              <a:buNone/>
              <a:defRPr sz="4000"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Font typeface="Roboto"/>
              <a:buNone/>
              <a:defRPr sz="4000"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Font typeface="Roboto"/>
              <a:buNone/>
              <a:defRPr sz="4000"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Font typeface="Roboto"/>
              <a:buNone/>
              <a:defRPr sz="4000"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Font typeface="Roboto"/>
              <a:buNone/>
              <a:defRPr sz="4000"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Font typeface="Roboto"/>
              <a:buNone/>
              <a:defRPr sz="4000"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Font typeface="Roboto"/>
              <a:buNone/>
              <a:defRPr sz="40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r">
              <a:buNone/>
              <a:defRPr sz="1300">
                <a:solidFill>
                  <a:schemeClr val="dk2"/>
                </a:solidFill>
              </a:defRPr>
            </a:lvl1pPr>
            <a:lvl2pPr lvl="1" algn="r">
              <a:buNone/>
              <a:defRPr sz="1300">
                <a:solidFill>
                  <a:schemeClr val="dk2"/>
                </a:solidFill>
              </a:defRPr>
            </a:lvl2pPr>
            <a:lvl3pPr lvl="2" algn="r">
              <a:buNone/>
              <a:defRPr sz="1300">
                <a:solidFill>
                  <a:schemeClr val="dk2"/>
                </a:solidFill>
              </a:defRPr>
            </a:lvl3pPr>
            <a:lvl4pPr lvl="3" algn="r">
              <a:buNone/>
              <a:defRPr sz="1300">
                <a:solidFill>
                  <a:schemeClr val="dk2"/>
                </a:solidFill>
              </a:defRPr>
            </a:lvl4pPr>
            <a:lvl5pPr lvl="4" algn="r">
              <a:buNone/>
              <a:defRPr sz="1300">
                <a:solidFill>
                  <a:schemeClr val="dk2"/>
                </a:solidFill>
              </a:defRPr>
            </a:lvl5pPr>
            <a:lvl6pPr lvl="5" algn="r">
              <a:buNone/>
              <a:defRPr sz="1300">
                <a:solidFill>
                  <a:schemeClr val="dk2"/>
                </a:solidFill>
              </a:defRPr>
            </a:lvl6pPr>
            <a:lvl7pPr lvl="6" algn="r">
              <a:buNone/>
              <a:defRPr sz="1300">
                <a:solidFill>
                  <a:schemeClr val="dk2"/>
                </a:solidFill>
              </a:defRPr>
            </a:lvl7pPr>
            <a:lvl8pPr lvl="7" algn="r">
              <a:buNone/>
              <a:defRPr sz="1300">
                <a:solidFill>
                  <a:schemeClr val="dk2"/>
                </a:solidFill>
              </a:defRPr>
            </a:lvl8pPr>
            <a:lvl9pPr lvl="8" algn="r">
              <a:buNone/>
              <a:defRPr sz="13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2" r:id="rId3"/>
    <p:sldLayoutId id="2147483653" r:id="rId4"/>
    <p:sldLayoutId id="2147483654" r:id="rId5"/>
    <p:sldLayoutId id="2147483662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slide" Target="slide2.xml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png"/><Relationship Id="rId5" Type="http://schemas.openxmlformats.org/officeDocument/2006/relationships/image" Target="../media/image11.png"/><Relationship Id="rId4" Type="http://schemas.openxmlformats.org/officeDocument/2006/relationships/slide" Target="slide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1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slide" Target="slide2.xml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png"/><Relationship Id="rId5" Type="http://schemas.openxmlformats.org/officeDocument/2006/relationships/image" Target="../media/image11.png"/><Relationship Id="rId4" Type="http://schemas.openxmlformats.org/officeDocument/2006/relationships/slide" Target="slide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slide" Target="slide2.xml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png"/><Relationship Id="rId5" Type="http://schemas.openxmlformats.org/officeDocument/2006/relationships/image" Target="../media/image11.png"/><Relationship Id="rId4" Type="http://schemas.openxmlformats.org/officeDocument/2006/relationships/slide" Target="slide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7.png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slide" Target="slide5.xml"/><Relationship Id="rId7" Type="http://schemas.microsoft.com/office/2007/relationships/hdphoto" Target="../media/hdphoto2.wd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png"/><Relationship Id="rId5" Type="http://schemas.openxmlformats.org/officeDocument/2006/relationships/image" Target="../media/image11.png"/><Relationship Id="rId4" Type="http://schemas.openxmlformats.org/officeDocument/2006/relationships/slide" Target="slide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Google Shape;1216;p18"/>
          <p:cNvSpPr txBox="1">
            <a:spLocks noGrp="1"/>
          </p:cNvSpPr>
          <p:nvPr>
            <p:ph type="title"/>
          </p:nvPr>
        </p:nvSpPr>
        <p:spPr>
          <a:xfrm>
            <a:off x="6804625" y="2395767"/>
            <a:ext cx="4464900" cy="2457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Elevator Control </a:t>
            </a:r>
            <a:endParaRPr dirty="0"/>
          </a:p>
        </p:txBody>
      </p:sp>
      <p:sp>
        <p:nvSpPr>
          <p:cNvPr id="1217" name="Google Shape;1217;p18"/>
          <p:cNvSpPr txBox="1">
            <a:spLocks noGrp="1"/>
          </p:cNvSpPr>
          <p:nvPr>
            <p:ph type="subTitle" idx="1"/>
          </p:nvPr>
        </p:nvSpPr>
        <p:spPr>
          <a:xfrm>
            <a:off x="6804625" y="1837175"/>
            <a:ext cx="4472700" cy="717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"/>
              <a:t>Welcome To</a:t>
            </a:r>
            <a:endParaRPr/>
          </a:p>
        </p:txBody>
      </p:sp>
      <p:sp>
        <p:nvSpPr>
          <p:cNvPr id="1218" name="Google Shape;1218;p18">
            <a:hlinkClick r:id="rId3" action="ppaction://hlinksldjump"/>
          </p:cNvPr>
          <p:cNvSpPr/>
          <p:nvPr/>
        </p:nvSpPr>
        <p:spPr>
          <a:xfrm>
            <a:off x="1127050" y="946300"/>
            <a:ext cx="4167900" cy="56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1" name="Google Shape;1271;p24">
            <a:hlinkClick r:id="rId3" action="ppaction://hlinksldjump"/>
          </p:cNvPr>
          <p:cNvSpPr/>
          <p:nvPr/>
        </p:nvSpPr>
        <p:spPr>
          <a:xfrm>
            <a:off x="8463525" y="1977150"/>
            <a:ext cx="3285300" cy="42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3" name="Google Shape;1273;p24">
            <a:hlinkClick r:id="rId4" action="ppaction://hlinksldjump"/>
          </p:cNvPr>
          <p:cNvSpPr/>
          <p:nvPr/>
        </p:nvSpPr>
        <p:spPr>
          <a:xfrm>
            <a:off x="4249500" y="1651075"/>
            <a:ext cx="2271900" cy="379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  </a:t>
            </a:r>
            <a:endParaRPr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8046" y="1127249"/>
            <a:ext cx="2808514" cy="42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8" y="4122450"/>
            <a:ext cx="868098" cy="127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FEDB1B6-9EB7-EE2C-C854-A3B4F9A4ED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8885" y="940525"/>
            <a:ext cx="7228961" cy="509818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220422" y="1791064"/>
            <a:ext cx="5365885" cy="261610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txBody>
          <a:bodyPr wrap="square" rtlCol="0">
            <a:spAutoFit/>
          </a:bodyPr>
          <a:lstStyle/>
          <a:p>
            <a:pPr algn="ctr"/>
            <a:endParaRPr lang="en-US" sz="60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ctr"/>
            <a:r>
              <a:rPr lang="en-US" sz="4400" b="1" spc="50" dirty="0">
                <a:ln w="11430"/>
                <a:solidFill>
                  <a:schemeClr val="bg1">
                    <a:lumMod val="10000"/>
                  </a:schemeClr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Roboto"/>
                <a:ea typeface="Roboto"/>
                <a:sym typeface="Roboto"/>
              </a:rPr>
              <a:t>SIMULINK</a:t>
            </a:r>
          </a:p>
          <a:p>
            <a:pPr algn="ctr"/>
            <a:endParaRPr lang="en-US" sz="60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10740CD-38F8-35CB-F40C-07DD96F38EE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50041" y="940525"/>
            <a:ext cx="267409" cy="48188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7581B87-9ECA-CB51-0025-8BECB9996B07}"/>
              </a:ext>
            </a:extLst>
          </p:cNvPr>
          <p:cNvSpPr txBox="1"/>
          <p:nvPr/>
        </p:nvSpPr>
        <p:spPr>
          <a:xfrm>
            <a:off x="9891224" y="914952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794750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2" name="Google Shape;1322;p31">
            <a:hlinkClick r:id="rId3" action="ppaction://hlinksldjump"/>
          </p:cNvPr>
          <p:cNvSpPr/>
          <p:nvPr/>
        </p:nvSpPr>
        <p:spPr>
          <a:xfrm>
            <a:off x="9009325" y="1119450"/>
            <a:ext cx="2792700" cy="48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4B8A46-3479-277B-DC96-B06418E757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4511" y="1104286"/>
            <a:ext cx="3275735" cy="478706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5B1E32E-D384-7FE6-2B5A-E1DFC456E3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6731" y="1276416"/>
            <a:ext cx="9498537" cy="5006818"/>
          </a:xfrm>
          <a:prstGeom prst="rect">
            <a:avLst/>
          </a:prstGeom>
          <a:ln w="19050">
            <a:solidFill>
              <a:schemeClr val="bg1">
                <a:lumMod val="10000"/>
              </a:schemeClr>
            </a:solidFill>
          </a:ln>
          <a:effectLst>
            <a:outerShdw blurRad="76200" dist="12700" dir="8100000" sy="-23000" kx="800400" algn="br" rotWithShape="0">
              <a:prstClr val="black">
                <a:alpha val="20000"/>
              </a:prstClr>
            </a:outerShdw>
          </a:effectLst>
        </p:spPr>
      </p:pic>
      <p:sp>
        <p:nvSpPr>
          <p:cNvPr id="12" name="Google Shape;1278;p25">
            <a:extLst>
              <a:ext uri="{FF2B5EF4-FFF2-40B4-BE49-F238E27FC236}">
                <a16:creationId xmlns:a16="http://schemas.microsoft.com/office/drawing/2014/main" id="{60234926-A6C5-E755-D2B9-4EF709CD0AC4}"/>
              </a:ext>
            </a:extLst>
          </p:cNvPr>
          <p:cNvSpPr txBox="1">
            <a:spLocks/>
          </p:cNvSpPr>
          <p:nvPr/>
        </p:nvSpPr>
        <p:spPr>
          <a:xfrm>
            <a:off x="2195850" y="248164"/>
            <a:ext cx="78003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drich"/>
              <a:buNone/>
              <a:defRPr sz="36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bril Fatface"/>
              <a:buNone/>
              <a:defRPr sz="36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bril Fatface"/>
              <a:buNone/>
              <a:defRPr sz="36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bril Fatface"/>
              <a:buNone/>
              <a:defRPr sz="36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bril Fatface"/>
              <a:buNone/>
              <a:defRPr sz="36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bril Fatface"/>
              <a:buNone/>
              <a:defRPr sz="36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bril Fatface"/>
              <a:buNone/>
              <a:defRPr sz="36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bril Fatface"/>
              <a:buNone/>
              <a:defRPr sz="36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bril Fatface"/>
              <a:buNone/>
              <a:defRPr sz="36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pPr algn="ctr"/>
            <a:r>
              <a:rPr lang="en-US" spc="50" dirty="0">
                <a:ln w="11430"/>
                <a:solidFill>
                  <a:schemeClr val="bg1">
                    <a:lumMod val="10000"/>
                  </a:schemeClr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Simulink</a:t>
            </a:r>
          </a:p>
        </p:txBody>
      </p:sp>
    </p:spTree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173AA4E-8177-B9DF-19E0-A3CC4D35D7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4511" y="1104286"/>
            <a:ext cx="3275735" cy="4787064"/>
          </a:xfrm>
          <a:prstGeom prst="rect">
            <a:avLst/>
          </a:prstGeom>
        </p:spPr>
      </p:pic>
      <p:pic>
        <p:nvPicPr>
          <p:cNvPr id="4" name="Picture 5" descr="H:\Level 3\ترم تانى\نظم تحكم رقمية\New folder\Screenshots\Screenshots\digital_2.png">
            <a:extLst>
              <a:ext uri="{FF2B5EF4-FFF2-40B4-BE49-F238E27FC236}">
                <a16:creationId xmlns:a16="http://schemas.microsoft.com/office/drawing/2014/main" id="{0A95601D-1731-273A-9ED7-A5AE4973E6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1294" y="270367"/>
            <a:ext cx="4768500" cy="4157943"/>
          </a:xfrm>
          <a:prstGeom prst="rect">
            <a:avLst/>
          </a:prstGeom>
          <a:solidFill>
            <a:srgbClr val="FFFFFF">
              <a:shade val="85000"/>
            </a:srgbClr>
          </a:solidFill>
          <a:ln w="19050" cap="rnd">
            <a:solidFill>
              <a:schemeClr val="bg1">
                <a:lumMod val="10000"/>
              </a:schemeClr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6" name="Picture 4" descr="H:\Level 3\ترم تانى\نظم تحكم رقمية\New folder\Screenshots\Screenshots\digital_4.png">
            <a:extLst>
              <a:ext uri="{FF2B5EF4-FFF2-40B4-BE49-F238E27FC236}">
                <a16:creationId xmlns:a16="http://schemas.microsoft.com/office/drawing/2014/main" id="{F65A280B-5A0A-9D10-5130-87A7B45C5C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8096" y="2867961"/>
            <a:ext cx="4402183" cy="3719312"/>
          </a:xfrm>
          <a:prstGeom prst="rect">
            <a:avLst/>
          </a:prstGeom>
          <a:solidFill>
            <a:srgbClr val="FFFFFF">
              <a:shade val="85000"/>
            </a:srgbClr>
          </a:solidFill>
          <a:ln w="19050" cap="sq">
            <a:solidFill>
              <a:schemeClr val="bg1">
                <a:lumMod val="10000"/>
              </a:schemeClr>
            </a:solidFill>
            <a:miter lim="800000"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3" descr="H:\Level 3\ترم تانى\نظم تحكم رقمية\New folder\Screenshots\Screenshots\digital_3.png">
            <a:extLst>
              <a:ext uri="{FF2B5EF4-FFF2-40B4-BE49-F238E27FC236}">
                <a16:creationId xmlns:a16="http://schemas.microsoft.com/office/drawing/2014/main" id="{4CD75E27-C8C5-DA3A-65BB-3DBBA3FC0C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006" y="2867961"/>
            <a:ext cx="4402183" cy="3660091"/>
          </a:xfrm>
          <a:prstGeom prst="rect">
            <a:avLst/>
          </a:prstGeom>
          <a:solidFill>
            <a:srgbClr val="FFFFFF">
              <a:shade val="85000"/>
            </a:srgbClr>
          </a:solidFill>
          <a:ln w="19050" cap="sq">
            <a:solidFill>
              <a:schemeClr val="bg1">
                <a:lumMod val="10000"/>
              </a:schemeClr>
            </a:solidFill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71848844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1" name="Google Shape;1271;p24">
            <a:hlinkClick r:id="rId3" action="ppaction://hlinksldjump"/>
          </p:cNvPr>
          <p:cNvSpPr/>
          <p:nvPr/>
        </p:nvSpPr>
        <p:spPr>
          <a:xfrm>
            <a:off x="8463525" y="1977150"/>
            <a:ext cx="3285300" cy="42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3" name="Google Shape;1273;p24">
            <a:hlinkClick r:id="rId4" action="ppaction://hlinksldjump"/>
          </p:cNvPr>
          <p:cNvSpPr/>
          <p:nvPr/>
        </p:nvSpPr>
        <p:spPr>
          <a:xfrm>
            <a:off x="4249500" y="1651075"/>
            <a:ext cx="2271900" cy="379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  </a:t>
            </a:r>
            <a:endParaRPr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8046" y="1127249"/>
            <a:ext cx="2808514" cy="42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8" y="4122450"/>
            <a:ext cx="868098" cy="127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FEDB1B6-9EB7-EE2C-C854-A3B4F9A4ED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8885" y="940525"/>
            <a:ext cx="7228961" cy="509818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220422" y="1481288"/>
            <a:ext cx="5365885" cy="329320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txBody>
          <a:bodyPr wrap="square" rtlCol="0">
            <a:spAutoFit/>
          </a:bodyPr>
          <a:lstStyle/>
          <a:p>
            <a:pPr algn="ctr"/>
            <a:endParaRPr lang="en-US" sz="60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ctr"/>
            <a:r>
              <a:rPr lang="en-US" sz="4400" b="1" spc="50" dirty="0">
                <a:ln w="11430"/>
                <a:solidFill>
                  <a:schemeClr val="bg1">
                    <a:lumMod val="10000"/>
                  </a:schemeClr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Roboto"/>
                <a:ea typeface="Roboto"/>
                <a:sym typeface="Roboto"/>
              </a:rPr>
              <a:t>Arduino</a:t>
            </a:r>
          </a:p>
          <a:p>
            <a:pPr algn="ctr"/>
            <a:r>
              <a:rPr lang="en-US" sz="4400" b="1" spc="50" dirty="0">
                <a:ln w="11430"/>
                <a:solidFill>
                  <a:schemeClr val="bg1">
                    <a:lumMod val="10000"/>
                  </a:schemeClr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Roboto"/>
                <a:ea typeface="Roboto"/>
                <a:sym typeface="Roboto"/>
              </a:rPr>
              <a:t>Connection</a:t>
            </a:r>
          </a:p>
          <a:p>
            <a:pPr algn="ctr"/>
            <a:endParaRPr lang="en-US" sz="60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E4CB526-5BA0-B6AC-65C6-DCA00FB0951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50041" y="940525"/>
            <a:ext cx="267409" cy="48188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DA1E3F3-E8CF-9490-D7CA-FD499DB28076}"/>
              </a:ext>
            </a:extLst>
          </p:cNvPr>
          <p:cNvSpPr txBox="1"/>
          <p:nvPr/>
        </p:nvSpPr>
        <p:spPr>
          <a:xfrm>
            <a:off x="9891224" y="914952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03925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6A38A23-79AC-ADDA-D253-8FF9FA450E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4511" y="1104286"/>
            <a:ext cx="3275735" cy="478706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BC66730-4645-8023-730E-F63011508A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8208" y="2074955"/>
            <a:ext cx="6519510" cy="4171827"/>
          </a:xfrm>
          <a:prstGeom prst="rect">
            <a:avLst/>
          </a:prstGeom>
          <a:ln w="19050">
            <a:solidFill>
              <a:schemeClr val="bg1">
                <a:lumMod val="10000"/>
              </a:schemeClr>
            </a:solidFill>
          </a:ln>
          <a:effectLst>
            <a:outerShdw blurRad="76200" dist="12700" dir="8100000" sy="-23000" kx="800400" algn="br" rotWithShape="0">
              <a:prstClr val="black">
                <a:alpha val="20000"/>
              </a:prst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441C613-8B3A-C296-CB8D-7F3EC53472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539" y="2074956"/>
            <a:ext cx="3820799" cy="4171827"/>
          </a:xfrm>
          <a:prstGeom prst="rect">
            <a:avLst/>
          </a:prstGeom>
          <a:ln w="19050">
            <a:solidFill>
              <a:schemeClr val="bg1">
                <a:lumMod val="10000"/>
              </a:schemeClr>
            </a:solidFill>
          </a:ln>
          <a:effectLst>
            <a:outerShdw blurRad="76200" dist="12700" dir="8100000" sy="-23000" kx="800400" algn="br" rotWithShape="0">
              <a:prstClr val="black">
                <a:alpha val="20000"/>
              </a:prstClr>
            </a:outerShdw>
          </a:effectLst>
        </p:spPr>
      </p:pic>
      <p:sp>
        <p:nvSpPr>
          <p:cNvPr id="17" name="Google Shape;1278;p25">
            <a:extLst>
              <a:ext uri="{FF2B5EF4-FFF2-40B4-BE49-F238E27FC236}">
                <a16:creationId xmlns:a16="http://schemas.microsoft.com/office/drawing/2014/main" id="{97153BFC-E69B-50B1-77F0-8C0DF2D8F28B}"/>
              </a:ext>
            </a:extLst>
          </p:cNvPr>
          <p:cNvSpPr txBox="1">
            <a:spLocks/>
          </p:cNvSpPr>
          <p:nvPr/>
        </p:nvSpPr>
        <p:spPr>
          <a:xfrm>
            <a:off x="2195850" y="248164"/>
            <a:ext cx="78003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drich"/>
              <a:buNone/>
              <a:defRPr sz="36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bril Fatface"/>
              <a:buNone/>
              <a:defRPr sz="36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bril Fatface"/>
              <a:buNone/>
              <a:defRPr sz="36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bril Fatface"/>
              <a:buNone/>
              <a:defRPr sz="36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bril Fatface"/>
              <a:buNone/>
              <a:defRPr sz="36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bril Fatface"/>
              <a:buNone/>
              <a:defRPr sz="36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bril Fatface"/>
              <a:buNone/>
              <a:defRPr sz="36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bril Fatface"/>
              <a:buNone/>
              <a:defRPr sz="36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bril Fatface"/>
              <a:buNone/>
              <a:defRPr sz="36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pPr algn="ctr"/>
            <a:r>
              <a:rPr lang="en-US" spc="50" dirty="0">
                <a:ln w="11430"/>
                <a:solidFill>
                  <a:schemeClr val="bg1">
                    <a:lumMod val="10000"/>
                  </a:schemeClr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Open Loop</a:t>
            </a:r>
          </a:p>
        </p:txBody>
      </p:sp>
    </p:spTree>
    <p:extLst>
      <p:ext uri="{BB962C8B-B14F-4D97-AF65-F5344CB8AC3E}">
        <p14:creationId xmlns:p14="http://schemas.microsoft.com/office/powerpoint/2010/main" val="2357227196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6A38A23-79AC-ADDA-D253-8FF9FA450E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4511" y="1104286"/>
            <a:ext cx="3275735" cy="478706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5739626-C419-5009-918B-DF854FABF4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667" y="1209822"/>
            <a:ext cx="6577797" cy="5294581"/>
          </a:xfrm>
          <a:prstGeom prst="rect">
            <a:avLst/>
          </a:prstGeom>
          <a:ln w="19050">
            <a:solidFill>
              <a:schemeClr val="bg1">
                <a:lumMod val="10000"/>
              </a:schemeClr>
            </a:solidFill>
          </a:ln>
          <a:effectLst>
            <a:outerShdw blurRad="76200" dist="12700" dir="8100000" sy="-23000" kx="800400" algn="br" rotWithShape="0">
              <a:prstClr val="black">
                <a:alpha val="20000"/>
              </a:prst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042F21E-2FEE-A7A4-F28C-F63FF5BFFC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3547" y="1209822"/>
            <a:ext cx="4675919" cy="5294581"/>
          </a:xfrm>
          <a:prstGeom prst="rect">
            <a:avLst/>
          </a:prstGeom>
          <a:ln w="19050">
            <a:solidFill>
              <a:schemeClr val="bg1">
                <a:lumMod val="10000"/>
              </a:schemeClr>
            </a:solidFill>
          </a:ln>
          <a:effectLst>
            <a:outerShdw blurRad="76200" dist="12700" dir="8100000" sy="-23000" kx="800400" algn="br" rotWithShape="0">
              <a:prstClr val="black">
                <a:alpha val="20000"/>
              </a:prst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7C5D1AF-7129-BB2C-3783-FA1CA3F6F75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5065"/>
          <a:stretch/>
        </p:blipFill>
        <p:spPr>
          <a:xfrm>
            <a:off x="3700059" y="1209822"/>
            <a:ext cx="3248406" cy="2011680"/>
          </a:xfrm>
          <a:prstGeom prst="rect">
            <a:avLst/>
          </a:prstGeom>
          <a:ln w="19050">
            <a:solidFill>
              <a:schemeClr val="bg1">
                <a:lumMod val="10000"/>
              </a:schemeClr>
            </a:solidFill>
          </a:ln>
        </p:spPr>
      </p:pic>
      <p:sp>
        <p:nvSpPr>
          <p:cNvPr id="8" name="Google Shape;1278;p25">
            <a:extLst>
              <a:ext uri="{FF2B5EF4-FFF2-40B4-BE49-F238E27FC236}">
                <a16:creationId xmlns:a16="http://schemas.microsoft.com/office/drawing/2014/main" id="{1730112F-D297-675D-CC85-76FFBECBC33B}"/>
              </a:ext>
            </a:extLst>
          </p:cNvPr>
          <p:cNvSpPr txBox="1">
            <a:spLocks/>
          </p:cNvSpPr>
          <p:nvPr/>
        </p:nvSpPr>
        <p:spPr>
          <a:xfrm>
            <a:off x="2195850" y="248164"/>
            <a:ext cx="78003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drich"/>
              <a:buNone/>
              <a:defRPr sz="36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bril Fatface"/>
              <a:buNone/>
              <a:defRPr sz="36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bril Fatface"/>
              <a:buNone/>
              <a:defRPr sz="36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bril Fatface"/>
              <a:buNone/>
              <a:defRPr sz="36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bril Fatface"/>
              <a:buNone/>
              <a:defRPr sz="36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bril Fatface"/>
              <a:buNone/>
              <a:defRPr sz="36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bril Fatface"/>
              <a:buNone/>
              <a:defRPr sz="36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bril Fatface"/>
              <a:buNone/>
              <a:defRPr sz="36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bril Fatface"/>
              <a:buNone/>
              <a:defRPr sz="36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pPr algn="ctr"/>
            <a:r>
              <a:rPr lang="en-US" spc="50" dirty="0">
                <a:ln w="11430"/>
                <a:solidFill>
                  <a:schemeClr val="bg1">
                    <a:lumMod val="10000"/>
                  </a:schemeClr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Closed Loop</a:t>
            </a:r>
          </a:p>
        </p:txBody>
      </p:sp>
    </p:spTree>
    <p:extLst>
      <p:ext uri="{BB962C8B-B14F-4D97-AF65-F5344CB8AC3E}">
        <p14:creationId xmlns:p14="http://schemas.microsoft.com/office/powerpoint/2010/main" val="1151665232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1" name="Google Shape;1271;p24">
            <a:hlinkClick r:id="rId3" action="ppaction://hlinksldjump"/>
          </p:cNvPr>
          <p:cNvSpPr/>
          <p:nvPr/>
        </p:nvSpPr>
        <p:spPr>
          <a:xfrm>
            <a:off x="8463525" y="1977150"/>
            <a:ext cx="3285300" cy="42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3" name="Google Shape;1273;p24">
            <a:hlinkClick r:id="rId4" action="ppaction://hlinksldjump"/>
          </p:cNvPr>
          <p:cNvSpPr/>
          <p:nvPr/>
        </p:nvSpPr>
        <p:spPr>
          <a:xfrm>
            <a:off x="4249500" y="1651075"/>
            <a:ext cx="2271900" cy="379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  </a:t>
            </a:r>
            <a:endParaRPr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8046" y="1127249"/>
            <a:ext cx="2808514" cy="42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8" y="4122450"/>
            <a:ext cx="868098" cy="127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FEDB1B6-9EB7-EE2C-C854-A3B4F9A4ED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8885" y="940525"/>
            <a:ext cx="7228961" cy="509818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220422" y="1964498"/>
            <a:ext cx="5365885" cy="261610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txBody>
          <a:bodyPr wrap="square" rtlCol="0">
            <a:spAutoFit/>
          </a:bodyPr>
          <a:lstStyle/>
          <a:p>
            <a:pPr algn="ctr"/>
            <a:endParaRPr lang="en-US" sz="60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ctr"/>
            <a:r>
              <a:rPr lang="en-US" sz="4400" b="1" spc="50" dirty="0">
                <a:ln w="11430"/>
                <a:solidFill>
                  <a:schemeClr val="bg1">
                    <a:lumMod val="10000"/>
                  </a:schemeClr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Roboto"/>
                <a:ea typeface="Roboto"/>
                <a:sym typeface="Roboto"/>
              </a:rPr>
              <a:t>GUI</a:t>
            </a:r>
          </a:p>
          <a:p>
            <a:pPr algn="ctr"/>
            <a:endParaRPr lang="en-US" sz="60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1518E2F-74F7-D5C5-01AB-B51B6E4235A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50041" y="940525"/>
            <a:ext cx="267409" cy="48188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31A39D8-7126-902B-A70E-73E005CCE729}"/>
              </a:ext>
            </a:extLst>
          </p:cNvPr>
          <p:cNvSpPr txBox="1"/>
          <p:nvPr/>
        </p:nvSpPr>
        <p:spPr>
          <a:xfrm>
            <a:off x="9891224" y="914952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119905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F762D31-5290-D0EB-FD49-5CA40477C0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4511" y="1104286"/>
            <a:ext cx="3275735" cy="4787064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09" t="16530" r="999" b="8007"/>
          <a:stretch/>
        </p:blipFill>
        <p:spPr bwMode="auto">
          <a:xfrm>
            <a:off x="2089052" y="767516"/>
            <a:ext cx="8013895" cy="5460604"/>
          </a:xfrm>
          <a:prstGeom prst="rect">
            <a:avLst/>
          </a:prstGeom>
          <a:noFill/>
          <a:ln w="19050">
            <a:solidFill>
              <a:schemeClr val="bg1">
                <a:lumMod val="10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3362993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3ED47BF-AC34-A242-2D10-C589C9FAE1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4511" y="1104286"/>
            <a:ext cx="3275735" cy="4787064"/>
          </a:xfrm>
          <a:prstGeom prst="rect">
            <a:avLst/>
          </a:prstGeom>
        </p:spPr>
      </p:pic>
      <p:pic>
        <p:nvPicPr>
          <p:cNvPr id="4" name="Working GUI">
            <a:hlinkClick r:id="" action="ppaction://media"/>
            <a:extLst>
              <a:ext uri="{FF2B5EF4-FFF2-40B4-BE49-F238E27FC236}">
                <a16:creationId xmlns:a16="http://schemas.microsoft.com/office/drawing/2014/main" id="{3D5210E3-85A4-86A7-F74B-C7982758CE2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447800" y="704850"/>
            <a:ext cx="9296400" cy="5448300"/>
          </a:xfrm>
          <a:prstGeom prst="rect">
            <a:avLst/>
          </a:prstGeom>
          <a:ln w="19050">
            <a:solidFill>
              <a:schemeClr val="bg1">
                <a:lumMod val="10000"/>
              </a:schemeClr>
            </a:solidFill>
          </a:ln>
          <a:effectLst>
            <a:outerShdw blurRad="76200" dist="12700" dir="8100000" sy="-23000" kx="800400" algn="br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7066895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7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AB7DF37-5D79-0D36-93EE-682A4AE6AE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4511" y="1104286"/>
            <a:ext cx="3275735" cy="478706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EBB127A-C12A-7515-D1A0-64D61AB2E9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9936" y="-252354"/>
            <a:ext cx="5076190" cy="6800000"/>
          </a:xfrm>
          <a:prstGeom prst="rect">
            <a:avLst/>
          </a:prstGeom>
          <a:effectLst>
            <a:outerShdw blurRad="76200" dist="12700" dir="8100000" sy="-23000" kx="800400" algn="br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61820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1001" y="265112"/>
            <a:ext cx="8932226" cy="6415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1783E76-AA93-882B-63F6-07B330D75121}"/>
              </a:ext>
            </a:extLst>
          </p:cNvPr>
          <p:cNvSpPr txBox="1"/>
          <p:nvPr/>
        </p:nvSpPr>
        <p:spPr>
          <a:xfrm>
            <a:off x="3319975" y="2165735"/>
            <a:ext cx="8215534" cy="2862322"/>
          </a:xfrm>
          <a:prstGeom prst="rect">
            <a:avLst/>
          </a:prstGeom>
          <a:ln>
            <a:solidFill>
              <a:schemeClr val="bg1">
                <a:lumMod val="1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numCol="2" rtlCol="0">
            <a:spAutoFit/>
          </a:bodyPr>
          <a:lstStyle/>
          <a:p>
            <a:pPr algn="just"/>
            <a:r>
              <a:rPr lang="en-US" sz="3600" dirty="0">
                <a:ln w="0"/>
                <a:gradFill flip="none" rotWithShape="1">
                  <a:gsLst>
                    <a:gs pos="0">
                      <a:schemeClr val="bg1">
                        <a:lumMod val="1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  <a:tileRect/>
                </a:gradFill>
                <a:latin typeface="Times New Roman" panose="02020603050405020304" pitchFamily="18" charset="0"/>
                <a:cs typeface="Times New Roman" panose="02020603050405020304" pitchFamily="18" charset="0"/>
              </a:rPr>
              <a:t>1- Omar Elsobkey	</a:t>
            </a:r>
          </a:p>
          <a:p>
            <a:pPr algn="just"/>
            <a:r>
              <a:rPr lang="en-US" sz="3600" dirty="0">
                <a:ln w="0"/>
                <a:gradFill flip="none" rotWithShape="1">
                  <a:gsLst>
                    <a:gs pos="0">
                      <a:schemeClr val="bg1">
                        <a:lumMod val="1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  <a:tileRect/>
                </a:gradFill>
                <a:latin typeface="Times New Roman" panose="02020603050405020304" pitchFamily="18" charset="0"/>
                <a:cs typeface="Times New Roman" panose="02020603050405020304" pitchFamily="18" charset="0"/>
              </a:rPr>
              <a:t>2- Ahmed Ragab</a:t>
            </a:r>
          </a:p>
          <a:p>
            <a:pPr algn="just"/>
            <a:r>
              <a:rPr lang="en-US" sz="3600" dirty="0">
                <a:ln w="0"/>
                <a:gradFill flip="none" rotWithShape="1">
                  <a:gsLst>
                    <a:gs pos="0">
                      <a:schemeClr val="bg1">
                        <a:lumMod val="1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  <a:tileRect/>
                </a:gradFill>
                <a:latin typeface="Times New Roman" panose="02020603050405020304" pitchFamily="18" charset="0"/>
                <a:cs typeface="Times New Roman" panose="02020603050405020304" pitchFamily="18" charset="0"/>
              </a:rPr>
              <a:t>5- Ehab Ashraf 	 </a:t>
            </a:r>
          </a:p>
          <a:p>
            <a:pPr algn="just"/>
            <a:r>
              <a:rPr lang="en-US" sz="3600" dirty="0">
                <a:ln w="0"/>
                <a:gradFill flip="none" rotWithShape="1">
                  <a:gsLst>
                    <a:gs pos="0">
                      <a:schemeClr val="bg1">
                        <a:lumMod val="1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  <a:tileRect/>
                </a:gradFill>
                <a:latin typeface="Times New Roman" panose="02020603050405020304" pitchFamily="18" charset="0"/>
                <a:cs typeface="Times New Roman" panose="02020603050405020304" pitchFamily="18" charset="0"/>
              </a:rPr>
              <a:t>	     </a:t>
            </a:r>
          </a:p>
          <a:p>
            <a:pPr algn="just"/>
            <a:endParaRPr lang="en-US" sz="3600" dirty="0">
              <a:ln w="0"/>
              <a:gradFill flip="none" rotWithShape="1">
                <a:gsLst>
                  <a:gs pos="0">
                    <a:schemeClr val="bg1">
                      <a:lumMod val="10000"/>
                    </a:schemeClr>
                  </a:gs>
                  <a:gs pos="100000">
                    <a:schemeClr val="bg1">
                      <a:lumMod val="50000"/>
                    </a:schemeClr>
                  </a:gs>
                </a:gsLst>
                <a:lin ang="5400000" scaled="1"/>
                <a:tileRect/>
              </a:gra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3600" dirty="0">
                <a:ln w="0"/>
                <a:gradFill flip="none" rotWithShape="1">
                  <a:gsLst>
                    <a:gs pos="0">
                      <a:schemeClr val="bg1">
                        <a:lumMod val="1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  <a:tileRect/>
                </a:gradFill>
                <a:latin typeface="Times New Roman" panose="02020603050405020304" pitchFamily="18" charset="0"/>
                <a:cs typeface="Times New Roman" panose="02020603050405020304" pitchFamily="18" charset="0"/>
              </a:rPr>
              <a:t>3- Ehab Samy</a:t>
            </a:r>
          </a:p>
          <a:p>
            <a:pPr algn="just"/>
            <a:r>
              <a:rPr lang="en-US" sz="3600" dirty="0">
                <a:ln w="0"/>
                <a:gradFill flip="none" rotWithShape="1">
                  <a:gsLst>
                    <a:gs pos="0">
                      <a:schemeClr val="bg1">
                        <a:lumMod val="1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  <a:tileRect/>
                </a:gradFill>
                <a:latin typeface="Times New Roman" panose="02020603050405020304" pitchFamily="18" charset="0"/>
                <a:cs typeface="Times New Roman" panose="02020603050405020304" pitchFamily="18" charset="0"/>
              </a:rPr>
              <a:t>4- Mohamed Hosny</a:t>
            </a:r>
          </a:p>
          <a:p>
            <a:pPr algn="just"/>
            <a:r>
              <a:rPr lang="en-US" sz="3600" dirty="0">
                <a:ln w="0"/>
                <a:gradFill flip="none" rotWithShape="1">
                  <a:gsLst>
                    <a:gs pos="0">
                      <a:schemeClr val="bg1">
                        <a:lumMod val="1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  <a:tileRect/>
                </a:gra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92B8B2-007C-3774-48F1-F0121F931815}"/>
              </a:ext>
            </a:extLst>
          </p:cNvPr>
          <p:cNvSpPr txBox="1"/>
          <p:nvPr/>
        </p:nvSpPr>
        <p:spPr>
          <a:xfrm>
            <a:off x="5308493" y="5760955"/>
            <a:ext cx="65447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spc="50" dirty="0">
                <a:ln w="11430"/>
                <a:solidFill>
                  <a:schemeClr val="bg1">
                    <a:lumMod val="10000"/>
                  </a:schemeClr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Supervisor: Dr-Tarek Ahmed</a:t>
            </a:r>
          </a:p>
        </p:txBody>
      </p:sp>
      <p:sp>
        <p:nvSpPr>
          <p:cNvPr id="8" name="Google Shape;1278;p25">
            <a:extLst>
              <a:ext uri="{FF2B5EF4-FFF2-40B4-BE49-F238E27FC236}">
                <a16:creationId xmlns:a16="http://schemas.microsoft.com/office/drawing/2014/main" id="{B8C3ADD7-57A1-1337-C4F5-2A43E2B4C5C1}"/>
              </a:ext>
            </a:extLst>
          </p:cNvPr>
          <p:cNvSpPr txBox="1">
            <a:spLocks/>
          </p:cNvSpPr>
          <p:nvPr/>
        </p:nvSpPr>
        <p:spPr>
          <a:xfrm>
            <a:off x="3486964" y="804657"/>
            <a:ext cx="78003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3200" b="1" spc="50" dirty="0">
                <a:ln w="11430"/>
                <a:solidFill>
                  <a:schemeClr val="bg1">
                    <a:lumMod val="10000"/>
                  </a:schemeClr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Team Members</a:t>
            </a:r>
          </a:p>
        </p:txBody>
      </p:sp>
    </p:spTree>
    <p:extLst>
      <p:ext uri="{BB962C8B-B14F-4D97-AF65-F5344CB8AC3E}">
        <p14:creationId xmlns:p14="http://schemas.microsoft.com/office/powerpoint/2010/main" val="719069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1001" y="265112"/>
            <a:ext cx="8932226" cy="6415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207410" y="1369646"/>
            <a:ext cx="9203800" cy="4524315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r>
              <a:rPr lang="ar-EG" sz="3200" b="1" dirty="0">
                <a:solidFill>
                  <a:schemeClr val="bg1">
                    <a:lumMod val="10000"/>
                  </a:schemeClr>
                </a:solidFill>
                <a:latin typeface="Adobe Gothic Std B" pitchFamily="34" charset="-128"/>
                <a:ea typeface="Adobe Gothic Std B" pitchFamily="34" charset="-128"/>
              </a:rPr>
              <a:t>1</a:t>
            </a:r>
            <a:r>
              <a:rPr lang="en-US" sz="3200" b="1" dirty="0">
                <a:solidFill>
                  <a:schemeClr val="bg1">
                    <a:lumMod val="10000"/>
                  </a:schemeClr>
                </a:solidFill>
                <a:latin typeface="Adobe Gothic Std B" pitchFamily="34" charset="-128"/>
                <a:ea typeface="Adobe Gothic Std B" pitchFamily="34" charset="-128"/>
              </a:rPr>
              <a:t>-</a:t>
            </a:r>
            <a:r>
              <a:rPr lang="ar-EG" sz="3200" b="1" dirty="0">
                <a:solidFill>
                  <a:schemeClr val="bg1">
                    <a:lumMod val="10000"/>
                  </a:schemeClr>
                </a:solidFill>
                <a:latin typeface="Adobe Gothic Std B" pitchFamily="34" charset="-128"/>
                <a:ea typeface="Adobe Gothic Std B" pitchFamily="34" charset="-128"/>
              </a:rPr>
              <a:t> </a:t>
            </a:r>
            <a:r>
              <a:rPr lang="en-US" sz="3200" b="1" dirty="0">
                <a:solidFill>
                  <a:schemeClr val="bg1">
                    <a:lumMod val="10000"/>
                  </a:schemeClr>
                </a:solidFill>
                <a:latin typeface="Adobe Gothic Std B" pitchFamily="34" charset="-128"/>
                <a:ea typeface="Adobe Gothic Std B" pitchFamily="34" charset="-128"/>
              </a:rPr>
              <a:t>Frist Floor	</a:t>
            </a:r>
          </a:p>
          <a:p>
            <a:r>
              <a:rPr lang="en-US" sz="3200" dirty="0">
                <a:solidFill>
                  <a:schemeClr val="bg1">
                    <a:lumMod val="10000"/>
                  </a:schemeClr>
                </a:solidFill>
                <a:latin typeface="Adobe Gothic Std B" pitchFamily="34" charset="-128"/>
                <a:ea typeface="Adobe Gothic Std B" pitchFamily="34" charset="-128"/>
              </a:rPr>
              <a:t>	</a:t>
            </a:r>
            <a:r>
              <a:rPr lang="en-US" sz="2400" dirty="0">
                <a:solidFill>
                  <a:schemeClr val="bg1">
                    <a:lumMod val="10000"/>
                  </a:schemeClr>
                </a:solidFill>
                <a:latin typeface="Adobe Gothic Std B" pitchFamily="34" charset="-128"/>
                <a:ea typeface="Adobe Gothic Std B" pitchFamily="34" charset="-128"/>
              </a:rPr>
              <a:t>Introduction</a:t>
            </a:r>
            <a:endParaRPr lang="en-US" sz="3200" dirty="0">
              <a:solidFill>
                <a:schemeClr val="bg1">
                  <a:lumMod val="10000"/>
                </a:schemeClr>
              </a:solidFill>
              <a:latin typeface="Adobe Gothic Std B" pitchFamily="34" charset="-128"/>
              <a:ea typeface="Adobe Gothic Std B" pitchFamily="34" charset="-128"/>
            </a:endParaRPr>
          </a:p>
          <a:p>
            <a:endParaRPr lang="en-US" sz="3200" b="1" dirty="0">
              <a:solidFill>
                <a:schemeClr val="bg1">
                  <a:lumMod val="10000"/>
                </a:schemeClr>
              </a:solidFill>
              <a:latin typeface="Adobe Gothic Std B" pitchFamily="34" charset="-128"/>
              <a:ea typeface="Adobe Gothic Std B" pitchFamily="34" charset="-128"/>
            </a:endParaRPr>
          </a:p>
          <a:p>
            <a:r>
              <a:rPr lang="en-US" sz="3200" b="1" dirty="0">
                <a:solidFill>
                  <a:schemeClr val="bg1">
                    <a:lumMod val="10000"/>
                  </a:schemeClr>
                </a:solidFill>
                <a:latin typeface="Adobe Gothic Std B" pitchFamily="34" charset="-128"/>
                <a:ea typeface="Adobe Gothic Std B" pitchFamily="34" charset="-128"/>
              </a:rPr>
              <a:t>3- Third Floor </a:t>
            </a:r>
          </a:p>
          <a:p>
            <a:r>
              <a:rPr lang="en-US" sz="2400" dirty="0">
                <a:solidFill>
                  <a:schemeClr val="bg1">
                    <a:lumMod val="10000"/>
                  </a:schemeClr>
                </a:solidFill>
                <a:latin typeface="Adobe Gothic Std B" pitchFamily="34" charset="-128"/>
                <a:ea typeface="Adobe Gothic Std B" pitchFamily="34" charset="-128"/>
              </a:rPr>
              <a:t>	MATLAB Equations</a:t>
            </a:r>
          </a:p>
          <a:p>
            <a:endParaRPr lang="en-US" sz="2400" dirty="0">
              <a:solidFill>
                <a:schemeClr val="bg1">
                  <a:lumMod val="10000"/>
                </a:schemeClr>
              </a:solidFill>
              <a:latin typeface="Adobe Gothic Std B" pitchFamily="34" charset="-128"/>
              <a:ea typeface="Adobe Gothic Std B" pitchFamily="34" charset="-128"/>
            </a:endParaRPr>
          </a:p>
          <a:p>
            <a:r>
              <a:rPr lang="en-US" sz="3200" b="1" dirty="0">
                <a:solidFill>
                  <a:schemeClr val="bg1">
                    <a:lumMod val="10000"/>
                  </a:schemeClr>
                </a:solidFill>
                <a:latin typeface="Adobe Gothic Std B" pitchFamily="34" charset="-128"/>
                <a:ea typeface="Adobe Gothic Std B" pitchFamily="34" charset="-128"/>
              </a:rPr>
              <a:t>5- Fifth Flour</a:t>
            </a:r>
          </a:p>
          <a:p>
            <a:r>
              <a:rPr lang="en-US" sz="3200" b="1" dirty="0">
                <a:solidFill>
                  <a:schemeClr val="bg1">
                    <a:lumMod val="10000"/>
                  </a:schemeClr>
                </a:solidFill>
                <a:latin typeface="Adobe Gothic Std B" pitchFamily="34" charset="-128"/>
                <a:ea typeface="Adobe Gothic Std B" pitchFamily="34" charset="-128"/>
              </a:rPr>
              <a:t>	</a:t>
            </a:r>
            <a:r>
              <a:rPr lang="en-US" sz="2400" dirty="0">
                <a:solidFill>
                  <a:schemeClr val="bg1">
                    <a:lumMod val="10000"/>
                  </a:schemeClr>
                </a:solidFill>
                <a:latin typeface="Adobe Gothic Std B" pitchFamily="34" charset="-128"/>
                <a:ea typeface="Adobe Gothic Std B" pitchFamily="34" charset="-128"/>
              </a:rPr>
              <a:t>Arduino Connection</a:t>
            </a:r>
            <a:endParaRPr lang="en-US" sz="3200" dirty="0">
              <a:solidFill>
                <a:schemeClr val="bg1">
                  <a:lumMod val="10000"/>
                </a:schemeClr>
              </a:solidFill>
              <a:latin typeface="Adobe Gothic Std B" pitchFamily="34" charset="-128"/>
              <a:ea typeface="Adobe Gothic Std B" pitchFamily="34" charset="-128"/>
            </a:endParaRPr>
          </a:p>
          <a:p>
            <a:endParaRPr lang="en-US" sz="3200" b="1" dirty="0">
              <a:solidFill>
                <a:schemeClr val="bg1">
                  <a:lumMod val="10000"/>
                </a:schemeClr>
              </a:solidFill>
              <a:latin typeface="Adobe Gothic Std B" pitchFamily="34" charset="-128"/>
              <a:ea typeface="Adobe Gothic Std B" pitchFamily="34" charset="-128"/>
            </a:endParaRPr>
          </a:p>
          <a:p>
            <a:r>
              <a:rPr lang="en-US" sz="3200" b="1" dirty="0">
                <a:solidFill>
                  <a:schemeClr val="bg1">
                    <a:lumMod val="10000"/>
                  </a:schemeClr>
                </a:solidFill>
                <a:latin typeface="Adobe Gothic Std B" pitchFamily="34" charset="-128"/>
                <a:ea typeface="Adobe Gothic Std B" pitchFamily="34" charset="-128"/>
              </a:rPr>
              <a:t>	</a:t>
            </a:r>
          </a:p>
          <a:p>
            <a:r>
              <a:rPr lang="en-US" sz="3200" b="1" dirty="0">
                <a:solidFill>
                  <a:schemeClr val="bg1">
                    <a:lumMod val="10000"/>
                  </a:schemeClr>
                </a:solidFill>
                <a:latin typeface="Adobe Gothic Std B" pitchFamily="34" charset="-128"/>
                <a:ea typeface="Adobe Gothic Std B" pitchFamily="34" charset="-128"/>
              </a:rPr>
              <a:t>2- Second Floor</a:t>
            </a:r>
          </a:p>
          <a:p>
            <a:r>
              <a:rPr lang="en-US" sz="3200" b="1" dirty="0">
                <a:solidFill>
                  <a:schemeClr val="bg1">
                    <a:lumMod val="10000"/>
                  </a:schemeClr>
                </a:solidFill>
                <a:latin typeface="Adobe Gothic Std B" pitchFamily="34" charset="-128"/>
                <a:ea typeface="Adobe Gothic Std B" pitchFamily="34" charset="-128"/>
              </a:rPr>
              <a:t>	</a:t>
            </a:r>
            <a:r>
              <a:rPr lang="en-US" sz="2400" dirty="0">
                <a:solidFill>
                  <a:schemeClr val="bg1">
                    <a:lumMod val="10000"/>
                  </a:schemeClr>
                </a:solidFill>
                <a:latin typeface="Adobe Gothic Std B" pitchFamily="34" charset="-128"/>
                <a:ea typeface="Adobe Gothic Std B" pitchFamily="34" charset="-128"/>
              </a:rPr>
              <a:t> Digital &amp; Dahlin HS</a:t>
            </a:r>
          </a:p>
          <a:p>
            <a:endParaRPr lang="en-US" sz="3200" b="1" dirty="0">
              <a:solidFill>
                <a:schemeClr val="bg1">
                  <a:lumMod val="10000"/>
                </a:schemeClr>
              </a:solidFill>
              <a:latin typeface="Adobe Gothic Std B" pitchFamily="34" charset="-128"/>
              <a:ea typeface="Adobe Gothic Std B" pitchFamily="34" charset="-128"/>
            </a:endParaRPr>
          </a:p>
          <a:p>
            <a:r>
              <a:rPr lang="en-US" sz="3200" b="1" dirty="0">
                <a:solidFill>
                  <a:schemeClr val="bg1">
                    <a:lumMod val="10000"/>
                  </a:schemeClr>
                </a:solidFill>
                <a:latin typeface="Adobe Gothic Std B" pitchFamily="34" charset="-128"/>
                <a:ea typeface="Adobe Gothic Std B" pitchFamily="34" charset="-128"/>
              </a:rPr>
              <a:t>4- Fourth flour</a:t>
            </a:r>
          </a:p>
          <a:p>
            <a:r>
              <a:rPr lang="en-US" sz="3200" b="1" dirty="0">
                <a:solidFill>
                  <a:schemeClr val="bg1">
                    <a:lumMod val="10000"/>
                  </a:schemeClr>
                </a:solidFill>
                <a:latin typeface="Adobe Gothic Std B" pitchFamily="34" charset="-128"/>
                <a:ea typeface="Adobe Gothic Std B" pitchFamily="34" charset="-128"/>
              </a:rPr>
              <a:t>	</a:t>
            </a:r>
            <a:r>
              <a:rPr lang="en-US" sz="2400" dirty="0">
                <a:solidFill>
                  <a:schemeClr val="bg1">
                    <a:lumMod val="10000"/>
                  </a:schemeClr>
                </a:solidFill>
                <a:latin typeface="Adobe Gothic Std B" pitchFamily="34" charset="-128"/>
                <a:ea typeface="Adobe Gothic Std B" pitchFamily="34" charset="-128"/>
              </a:rPr>
              <a:t>SIMULINK</a:t>
            </a:r>
            <a:endParaRPr lang="en-US" sz="3200" dirty="0">
              <a:solidFill>
                <a:schemeClr val="bg1">
                  <a:lumMod val="10000"/>
                </a:schemeClr>
              </a:solidFill>
              <a:latin typeface="Adobe Gothic Std B" pitchFamily="34" charset="-128"/>
              <a:ea typeface="Adobe Gothic Std B" pitchFamily="34" charset="-128"/>
            </a:endParaRPr>
          </a:p>
          <a:p>
            <a:endParaRPr lang="en-US" sz="3200" b="1" dirty="0">
              <a:solidFill>
                <a:schemeClr val="bg1">
                  <a:lumMod val="10000"/>
                </a:schemeClr>
              </a:solidFill>
              <a:latin typeface="Adobe Gothic Std B" pitchFamily="34" charset="-128"/>
              <a:ea typeface="Adobe Gothic Std B" pitchFamily="34" charset="-128"/>
            </a:endParaRPr>
          </a:p>
          <a:p>
            <a:r>
              <a:rPr lang="en-US" sz="3200" b="1" dirty="0">
                <a:solidFill>
                  <a:schemeClr val="bg1">
                    <a:lumMod val="10000"/>
                  </a:schemeClr>
                </a:solidFill>
                <a:latin typeface="Adobe Gothic Std B" pitchFamily="34" charset="-128"/>
                <a:ea typeface="Adobe Gothic Std B" pitchFamily="34" charset="-128"/>
              </a:rPr>
              <a:t>6- Sixth Flour</a:t>
            </a:r>
          </a:p>
          <a:p>
            <a:r>
              <a:rPr lang="en-US" sz="3200" b="1" dirty="0">
                <a:solidFill>
                  <a:schemeClr val="bg1">
                    <a:lumMod val="10000"/>
                  </a:schemeClr>
                </a:solidFill>
                <a:latin typeface="Adobe Gothic Std B" pitchFamily="34" charset="-128"/>
                <a:ea typeface="Adobe Gothic Std B" pitchFamily="34" charset="-128"/>
              </a:rPr>
              <a:t>	</a:t>
            </a:r>
            <a:r>
              <a:rPr lang="en-US" sz="2400" dirty="0">
                <a:solidFill>
                  <a:schemeClr val="bg1">
                    <a:lumMod val="10000"/>
                  </a:schemeClr>
                </a:solidFill>
                <a:latin typeface="Adobe Gothic Std B" pitchFamily="34" charset="-128"/>
                <a:ea typeface="Adobe Gothic Std B" pitchFamily="34" charset="-128"/>
              </a:rPr>
              <a:t>GUI</a:t>
            </a:r>
            <a:endParaRPr lang="en-US" sz="3200" dirty="0">
              <a:solidFill>
                <a:schemeClr val="bg1">
                  <a:lumMod val="10000"/>
                </a:schemeClr>
              </a:solidFill>
              <a:latin typeface="Adobe Gothic Std B" pitchFamily="34" charset="-128"/>
              <a:ea typeface="Adobe Gothic Std B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0602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75733" y="1481667"/>
            <a:ext cx="651933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Adobe Gothic Std B" pitchFamily="34" charset="-128"/>
                <a:ea typeface="Adobe Gothic Std B" pitchFamily="34" charset="-128"/>
              </a:rPr>
              <a:t>This Project to control Elevator System using known transfer function to model the tasks of project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latin typeface="Adobe Gothic Std B" pitchFamily="34" charset="-128"/>
              <a:ea typeface="Adobe Gothic Std B" pitchFamily="34" charset="-128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latin typeface="Adobe Gothic Std B" pitchFamily="34" charset="-128"/>
              <a:ea typeface="Adobe Gothic Std B" pitchFamily="34" charset="-128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latin typeface="Adobe Gothic Std B" pitchFamily="34" charset="-128"/>
              <a:ea typeface="Adobe Gothic Std B" pitchFamily="34" charset="-128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254" y="2312988"/>
            <a:ext cx="5534025" cy="2333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122450"/>
            <a:ext cx="270933" cy="127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81024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6" name="Google Shape;1246;p21">
            <a:hlinkClick r:id="rId3" action="ppaction://hlinksldjump"/>
          </p:cNvPr>
          <p:cNvSpPr/>
          <p:nvPr/>
        </p:nvSpPr>
        <p:spPr>
          <a:xfrm>
            <a:off x="8463525" y="1977150"/>
            <a:ext cx="3285300" cy="42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14F7573-B2A7-42F5-6547-26087A092E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885" y="940525"/>
            <a:ext cx="7228961" cy="509818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8973A60-446B-88D5-6503-2E8AEB5CA00D}"/>
              </a:ext>
            </a:extLst>
          </p:cNvPr>
          <p:cNvSpPr txBox="1"/>
          <p:nvPr/>
        </p:nvSpPr>
        <p:spPr>
          <a:xfrm>
            <a:off x="1139484" y="1621964"/>
            <a:ext cx="5446824" cy="304698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txBody>
          <a:bodyPr wrap="square" rtlCol="0">
            <a:spAutoFit/>
          </a:bodyPr>
          <a:lstStyle/>
          <a:p>
            <a:pPr algn="ctr"/>
            <a:endParaRPr lang="en-US" sz="4800" dirty="0">
              <a:latin typeface="+mj-lt"/>
              <a:ea typeface="Adobe Gothic Std B" pitchFamily="34" charset="-128"/>
            </a:endParaRPr>
          </a:p>
          <a:p>
            <a:pPr algn="ctr"/>
            <a:r>
              <a:rPr lang="en-US" sz="4800" b="1" spc="50" dirty="0">
                <a:ln w="11430"/>
                <a:solidFill>
                  <a:schemeClr val="bg1">
                    <a:lumMod val="10000"/>
                  </a:schemeClr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Roboto"/>
                <a:ea typeface="Roboto"/>
              </a:rPr>
              <a:t>Digital &amp; Dahlin</a:t>
            </a:r>
          </a:p>
          <a:p>
            <a:pPr algn="ctr"/>
            <a:r>
              <a:rPr lang="en-US" sz="4800" b="1" spc="50" dirty="0">
                <a:ln w="11430"/>
                <a:solidFill>
                  <a:schemeClr val="bg1">
                    <a:lumMod val="10000"/>
                  </a:schemeClr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Roboto"/>
                <a:ea typeface="Roboto"/>
              </a:rPr>
              <a:t>HS</a:t>
            </a:r>
          </a:p>
          <a:p>
            <a:pPr algn="ctr"/>
            <a:endParaRPr lang="en-US" sz="4800" dirty="0">
              <a:latin typeface="+mj-lt"/>
              <a:ea typeface="Adobe Gothic Std B" pitchFamily="34" charset="-128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7" name="Google Shape;1257;p22">
            <a:hlinkClick r:id="rId3" action="ppaction://hlinksldjump"/>
          </p:cNvPr>
          <p:cNvSpPr/>
          <p:nvPr/>
        </p:nvSpPr>
        <p:spPr>
          <a:xfrm>
            <a:off x="9009325" y="1119450"/>
            <a:ext cx="2792700" cy="48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674" b="96658" l="2182" r="95455">
                        <a14:foregroundMark x1="13091" y1="4947" x2="14545" y2="94786"/>
                        <a14:foregroundMark x1="14545" y1="94786" x2="29818" y2="84893"/>
                        <a14:foregroundMark x1="29818" y1="84893" x2="24364" y2="15107"/>
                        <a14:foregroundMark x1="24364" y1="15107" x2="41818" y2="10160"/>
                        <a14:foregroundMark x1="41818" y1="10160" x2="45818" y2="72326"/>
                        <a14:foregroundMark x1="45818" y1="72326" x2="54909" y2="88503"/>
                        <a14:foregroundMark x1="54909" y1="88503" x2="72182" y2="88369"/>
                        <a14:foregroundMark x1="72182" y1="88369" x2="77818" y2="46791"/>
                        <a14:foregroundMark x1="77818" y1="46791" x2="68364" y2="29278"/>
                        <a14:foregroundMark x1="68364" y1="29278" x2="70000" y2="18850"/>
                        <a14:foregroundMark x1="70000" y1="18850" x2="81273" y2="8021"/>
                        <a14:foregroundMark x1="81273" y1="8021" x2="90182" y2="22727"/>
                        <a14:foregroundMark x1="90182" y1="22727" x2="91273" y2="78209"/>
                        <a14:foregroundMark x1="91273" y1="78209" x2="91273" y2="78209"/>
                        <a14:foregroundMark x1="10364" y1="3610" x2="64545" y2="4278"/>
                        <a14:foregroundMark x1="64545" y1="4278" x2="77818" y2="2941"/>
                        <a14:foregroundMark x1="77818" y1="2941" x2="95455" y2="4679"/>
                        <a14:foregroundMark x1="95455" y1="78877" x2="80909" y2="87433"/>
                        <a14:foregroundMark x1="80909" y1="87433" x2="34182" y2="93316"/>
                        <a14:foregroundMark x1="34182" y1="93316" x2="12364" y2="90508"/>
                        <a14:foregroundMark x1="12364" y1="90508" x2="9091" y2="87433"/>
                        <a14:foregroundMark x1="6000" y1="38503" x2="2182" y2="46123"/>
                        <a14:foregroundMark x1="2182" y1="46123" x2="6727" y2="73128"/>
                        <a14:foregroundMark x1="6727" y1="73128" x2="7091" y2="61631"/>
                        <a14:foregroundMark x1="7091" y1="61631" x2="5636" y2="85695"/>
                        <a14:foregroundMark x1="5636" y1="85695" x2="9636" y2="96658"/>
                        <a14:foregroundMark x1="2727" y1="62299" x2="2182" y2="9492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8795" y="902193"/>
            <a:ext cx="3344091" cy="5554749"/>
          </a:xfrm>
          <a:prstGeom prst="rect">
            <a:avLst/>
          </a:prstGeom>
          <a:solidFill>
            <a:srgbClr val="FFFFFF">
              <a:shade val="85000"/>
            </a:srgbClr>
          </a:solidFill>
          <a:ln w="19050" cap="sq">
            <a:solidFill>
              <a:schemeClr val="bg1">
                <a:lumMod val="10000"/>
              </a:schemeClr>
            </a:solidFill>
            <a:miter lim="800000"/>
          </a:ln>
          <a:effectLst>
            <a:outerShdw blurRad="76200" dist="12700" dir="8100000" sy="-23000" kx="800400" algn="br" rotWithShape="0">
              <a:prstClr val="black">
                <a:alpha val="20000"/>
              </a:prst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864" b="97337" l="719" r="98561">
                        <a14:foregroundMark x1="10432" y1="2929" x2="12770" y2="41012"/>
                        <a14:foregroundMark x1="12770" y1="41012" x2="7554" y2="20506"/>
                        <a14:foregroundMark x1="7554" y1="20506" x2="11331" y2="47270"/>
                        <a14:foregroundMark x1="11331" y1="47270" x2="7014" y2="66312"/>
                        <a14:foregroundMark x1="7014" y1="66312" x2="3237" y2="57656"/>
                        <a14:foregroundMark x1="3237" y1="57656" x2="4676" y2="90679"/>
                        <a14:foregroundMark x1="4676" y1="90679" x2="28417" y2="97603"/>
                        <a14:foregroundMark x1="28417" y1="97603" x2="90468" y2="95872"/>
                        <a14:foregroundMark x1="90468" y1="95872" x2="95683" y2="88415"/>
                        <a14:foregroundMark x1="95683" y1="88415" x2="87950" y2="79228"/>
                        <a14:foregroundMark x1="87950" y1="79228" x2="80396" y2="87750"/>
                        <a14:foregroundMark x1="80396" y1="87750" x2="78417" y2="72437"/>
                        <a14:foregroundMark x1="78417" y1="72437" x2="60072" y2="83888"/>
                        <a14:foregroundMark x1="60072" y1="83888" x2="67986" y2="69374"/>
                        <a14:foregroundMark x1="67986" y1="69374" x2="52338" y2="76831"/>
                        <a14:foregroundMark x1="52338" y1="76831" x2="64928" y2="58855"/>
                        <a14:foregroundMark x1="64928" y1="58855" x2="54317" y2="60586"/>
                        <a14:foregroundMark x1="54317" y1="60586" x2="25540" y2="56591"/>
                        <a14:foregroundMark x1="25540" y1="56591" x2="68525" y2="14780"/>
                        <a14:foregroundMark x1="68525" y1="14780" x2="23921" y2="22636"/>
                        <a14:foregroundMark x1="23921" y1="22636" x2="28957" y2="6125"/>
                        <a14:foregroundMark x1="28957" y1="6125" x2="83094" y2="6924"/>
                        <a14:foregroundMark x1="83094" y1="6924" x2="61691" y2="20506"/>
                        <a14:foregroundMark x1="61691" y1="20506" x2="60252" y2="23835"/>
                        <a14:foregroundMark x1="11151" y1="1598" x2="35072" y2="533"/>
                        <a14:foregroundMark x1="35072" y1="533" x2="49640" y2="2929"/>
                        <a14:foregroundMark x1="49640" y1="2929" x2="64928" y2="2130"/>
                        <a14:foregroundMark x1="64928" y1="2130" x2="92446" y2="5459"/>
                        <a14:foregroundMark x1="92446" y1="5459" x2="72302" y2="22903"/>
                        <a14:foregroundMark x1="72302" y1="22903" x2="84173" y2="18908"/>
                        <a14:foregroundMark x1="84173" y1="18908" x2="75180" y2="28495"/>
                        <a14:foregroundMark x1="75180" y1="28495" x2="78777" y2="39680"/>
                        <a14:foregroundMark x1="78777" y1="39680" x2="76619" y2="54328"/>
                        <a14:foregroundMark x1="76619" y1="54328" x2="91187" y2="41944"/>
                        <a14:foregroundMark x1="91187" y1="41944" x2="97662" y2="62317"/>
                        <a14:foregroundMark x1="97662" y1="62317" x2="96403" y2="91212"/>
                        <a14:foregroundMark x1="96403" y1="91212" x2="77158" y2="97470"/>
                        <a14:foregroundMark x1="77158" y1="97470" x2="30216" y2="86684"/>
                        <a14:foregroundMark x1="30216" y1="86684" x2="21942" y2="75366"/>
                        <a14:foregroundMark x1="21942" y1="75366" x2="16367" y2="71638"/>
                        <a14:foregroundMark x1="98561" y1="97603" x2="94784" y2="10253"/>
                        <a14:foregroundMark x1="94784" y1="10253" x2="85072" y2="3329"/>
                        <a14:foregroundMark x1="85072" y1="3329" x2="8094" y2="2130"/>
                        <a14:foregroundMark x1="97122" y1="5193" x2="98741" y2="48469"/>
                        <a14:foregroundMark x1="6475" y1="40213" x2="719" y2="62583"/>
                        <a14:foregroundMark x1="719" y1="62583" x2="3957" y2="9587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2234" y="902193"/>
            <a:ext cx="3959209" cy="5530102"/>
          </a:xfrm>
          <a:prstGeom prst="rect">
            <a:avLst/>
          </a:prstGeom>
          <a:solidFill>
            <a:srgbClr val="FFFFFF">
              <a:shade val="85000"/>
            </a:srgbClr>
          </a:solidFill>
          <a:ln w="19050" cap="sq">
            <a:solidFill>
              <a:schemeClr val="bg1">
                <a:lumMod val="10000"/>
              </a:schemeClr>
            </a:solidFill>
            <a:miter lim="800000"/>
          </a:ln>
          <a:effectLst>
            <a:outerShdw blurRad="76200" dist="12700" dir="8100000" sy="-23000" kx="800400" algn="br" rotWithShape="0">
              <a:prstClr val="black">
                <a:alpha val="20000"/>
              </a:prst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E4569060-235C-9FEC-49A2-94CBE8D70E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660" y="878592"/>
            <a:ext cx="3544787" cy="5601949"/>
          </a:xfrm>
          <a:prstGeom prst="rect">
            <a:avLst/>
          </a:prstGeom>
          <a:solidFill>
            <a:srgbClr val="FFFFFF">
              <a:shade val="85000"/>
            </a:srgbClr>
          </a:solidFill>
          <a:ln w="19050" cap="sq">
            <a:solidFill>
              <a:schemeClr val="bg1">
                <a:lumMod val="10000"/>
              </a:schemeClr>
            </a:solidFill>
            <a:miter lim="800000"/>
          </a:ln>
          <a:effectLst>
            <a:outerShdw blurRad="76200" dist="12700" dir="8100000" sy="-23000" kx="800400" algn="br" rotWithShape="0">
              <a:prstClr val="black">
                <a:alpha val="20000"/>
              </a:prst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1" name="Google Shape;1271;p24">
            <a:hlinkClick r:id="rId3" action="ppaction://hlinksldjump"/>
          </p:cNvPr>
          <p:cNvSpPr/>
          <p:nvPr/>
        </p:nvSpPr>
        <p:spPr>
          <a:xfrm>
            <a:off x="8463525" y="1977150"/>
            <a:ext cx="3285300" cy="42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3" name="Google Shape;1273;p24">
            <a:hlinkClick r:id="rId4" action="ppaction://hlinksldjump"/>
          </p:cNvPr>
          <p:cNvSpPr/>
          <p:nvPr/>
        </p:nvSpPr>
        <p:spPr>
          <a:xfrm>
            <a:off x="4249500" y="1651075"/>
            <a:ext cx="2271900" cy="379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  </a:t>
            </a:r>
            <a:endParaRPr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8046" y="1127249"/>
            <a:ext cx="2808514" cy="42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8" y="4122450"/>
            <a:ext cx="868098" cy="127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FEDB1B6-9EB7-EE2C-C854-A3B4F9A4ED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8885" y="940525"/>
            <a:ext cx="7228961" cy="509818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220422" y="1481288"/>
            <a:ext cx="5365885" cy="329320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txBody>
          <a:bodyPr wrap="square" rtlCol="0">
            <a:spAutoFit/>
          </a:bodyPr>
          <a:lstStyle/>
          <a:p>
            <a:pPr algn="ctr"/>
            <a:endParaRPr lang="en-US" sz="60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ctr"/>
            <a:r>
              <a:rPr lang="en-US" sz="4400" b="1" spc="50" dirty="0">
                <a:ln w="11430"/>
                <a:solidFill>
                  <a:schemeClr val="bg1">
                    <a:lumMod val="10000"/>
                  </a:schemeClr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Roboto"/>
                <a:ea typeface="Roboto"/>
                <a:sym typeface="Roboto"/>
              </a:rPr>
              <a:t>MATLAB </a:t>
            </a:r>
          </a:p>
          <a:p>
            <a:pPr algn="ctr"/>
            <a:r>
              <a:rPr lang="en-US" sz="4400" b="1" spc="50" dirty="0">
                <a:ln w="11430"/>
                <a:solidFill>
                  <a:schemeClr val="bg1">
                    <a:lumMod val="10000"/>
                  </a:schemeClr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Roboto"/>
                <a:ea typeface="Roboto"/>
                <a:sym typeface="Roboto"/>
              </a:rPr>
              <a:t>Equations</a:t>
            </a:r>
          </a:p>
          <a:p>
            <a:pPr algn="ctr"/>
            <a:endParaRPr lang="en-US" sz="60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8" name="Google Shape;1278;p25"/>
          <p:cNvSpPr txBox="1">
            <a:spLocks noGrp="1"/>
          </p:cNvSpPr>
          <p:nvPr>
            <p:ph type="title"/>
          </p:nvPr>
        </p:nvSpPr>
        <p:spPr>
          <a:xfrm>
            <a:off x="2195850" y="248164"/>
            <a:ext cx="78003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lvl="0" algn="ctr"/>
            <a:r>
              <a:rPr lang="en-US" spc="50" dirty="0">
                <a:ln w="11430"/>
                <a:solidFill>
                  <a:schemeClr val="bg1">
                    <a:lumMod val="10000"/>
                  </a:schemeClr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Converting T.F into z Domain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FBEA18D-6240-4534-282E-E00B1C7E2F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4511" y="1104286"/>
            <a:ext cx="3275735" cy="4787064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A2FB2FF5-0B24-B811-A417-D2862AAABDCE}"/>
              </a:ext>
            </a:extLst>
          </p:cNvPr>
          <p:cNvGrpSpPr/>
          <p:nvPr/>
        </p:nvGrpSpPr>
        <p:grpSpPr>
          <a:xfrm>
            <a:off x="2772640" y="1240834"/>
            <a:ext cx="6646719" cy="5044927"/>
            <a:chOff x="2181495" y="1240834"/>
            <a:chExt cx="6646719" cy="5044927"/>
          </a:xfrm>
          <a:effectLst>
            <a:outerShdw blurRad="76200" dist="12700" dir="8100000" sy="-23000" kx="800400" algn="br" rotWithShape="0">
              <a:prstClr val="black">
                <a:alpha val="20000"/>
              </a:prstClr>
            </a:outerShdw>
          </a:effectLst>
        </p:grpSpPr>
        <p:pic>
          <p:nvPicPr>
            <p:cNvPr id="5122" name="Picture 2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7304"/>
            <a:stretch/>
          </p:blipFill>
          <p:spPr bwMode="auto">
            <a:xfrm>
              <a:off x="2181497" y="1240834"/>
              <a:ext cx="6646717" cy="1049631"/>
            </a:xfrm>
            <a:prstGeom prst="rect">
              <a:avLst/>
            </a:prstGeom>
            <a:noFill/>
            <a:ln w="19050">
              <a:solidFill>
                <a:schemeClr val="bg1">
                  <a:lumMod val="10000"/>
                </a:schemeClr>
              </a:solidFill>
              <a:miter lim="800000"/>
              <a:headEnd/>
              <a:tailEnd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870726B5-0673-A34B-DFC4-4BDD013088A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422" b="58418"/>
            <a:stretch/>
          </p:blipFill>
          <p:spPr bwMode="auto">
            <a:xfrm>
              <a:off x="2181496" y="2507991"/>
              <a:ext cx="6646717" cy="839850"/>
            </a:xfrm>
            <a:prstGeom prst="rect">
              <a:avLst/>
            </a:prstGeom>
            <a:noFill/>
            <a:ln w="19050">
              <a:solidFill>
                <a:schemeClr val="bg1">
                  <a:lumMod val="10000"/>
                </a:schemeClr>
              </a:solidFill>
              <a:miter lim="800000"/>
              <a:headEnd/>
              <a:tailEnd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9175CDF8-287E-7626-8FC9-8E0057B1017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2307" b="19640"/>
            <a:stretch/>
          </p:blipFill>
          <p:spPr bwMode="auto">
            <a:xfrm>
              <a:off x="2181496" y="3533086"/>
              <a:ext cx="6646717" cy="1759808"/>
            </a:xfrm>
            <a:prstGeom prst="rect">
              <a:avLst/>
            </a:prstGeom>
            <a:noFill/>
            <a:ln w="19050">
              <a:solidFill>
                <a:schemeClr val="bg1">
                  <a:lumMod val="10000"/>
                </a:schemeClr>
              </a:solidFill>
              <a:miter lim="800000"/>
              <a:headEnd/>
              <a:tailEnd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8" name="Picture 2">
              <a:extLst>
                <a:ext uri="{FF2B5EF4-FFF2-40B4-BE49-F238E27FC236}">
                  <a16:creationId xmlns:a16="http://schemas.microsoft.com/office/drawing/2014/main" id="{74C7468E-4386-CBE0-28BE-01F7731ACC1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1840"/>
            <a:stretch/>
          </p:blipFill>
          <p:spPr bwMode="auto">
            <a:xfrm>
              <a:off x="2181495" y="5445910"/>
              <a:ext cx="6646717" cy="839851"/>
            </a:xfrm>
            <a:prstGeom prst="rect">
              <a:avLst/>
            </a:prstGeom>
            <a:noFill/>
            <a:ln w="19050">
              <a:solidFill>
                <a:schemeClr val="bg1">
                  <a:lumMod val="10000"/>
                </a:schemeClr>
              </a:solidFill>
              <a:miter lim="800000"/>
              <a:headEnd/>
              <a:tailEnd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</p:grpSp>
    </p:spTree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8" name="Google Shape;1278;p25"/>
          <p:cNvSpPr txBox="1">
            <a:spLocks noGrp="1"/>
          </p:cNvSpPr>
          <p:nvPr>
            <p:ph type="title"/>
          </p:nvPr>
        </p:nvSpPr>
        <p:spPr>
          <a:xfrm>
            <a:off x="2195850" y="248164"/>
            <a:ext cx="7800300" cy="763500"/>
          </a:xfrm>
          <a:prstGeom prst="rect">
            <a:avLst/>
          </a:prstGeom>
        </p:spPr>
        <p:txBody>
          <a:bodyPr spcFirstLastPara="1" wrap="square" lIns="121900" tIns="121900" rIns="121900" bIns="121900" numCol="5" anchor="t" anchorCtr="0">
            <a:no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lvl="0" algn="ctr"/>
            <a:r>
              <a:rPr lang="en-US" spc="50" dirty="0">
                <a:ln w="11430"/>
                <a:solidFill>
                  <a:schemeClr val="bg1">
                    <a:lumMod val="10000"/>
                  </a:schemeClr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Digital</a:t>
            </a:r>
            <a:br>
              <a:rPr lang="en-US" spc="50" dirty="0">
                <a:ln w="11430"/>
                <a:solidFill>
                  <a:schemeClr val="bg1">
                    <a:lumMod val="10000"/>
                  </a:schemeClr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</a:br>
            <a:br>
              <a:rPr lang="en-US" spc="50" dirty="0">
                <a:ln w="11430"/>
                <a:solidFill>
                  <a:schemeClr val="bg1">
                    <a:lumMod val="10000"/>
                  </a:schemeClr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</a:br>
            <a:br>
              <a:rPr lang="en-US" spc="50" dirty="0">
                <a:ln w="11430"/>
                <a:solidFill>
                  <a:schemeClr val="bg1">
                    <a:lumMod val="10000"/>
                  </a:schemeClr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</a:br>
            <a:br>
              <a:rPr lang="en-US" spc="50" dirty="0">
                <a:ln w="11430"/>
                <a:solidFill>
                  <a:schemeClr val="bg1">
                    <a:lumMod val="10000"/>
                  </a:schemeClr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</a:br>
            <a:r>
              <a:rPr lang="en-US" spc="50" dirty="0">
                <a:ln w="11430"/>
                <a:solidFill>
                  <a:schemeClr val="bg1">
                    <a:lumMod val="10000"/>
                  </a:schemeClr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Dahlin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FBEA18D-6240-4534-282E-E00B1C7E2F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4511" y="1104286"/>
            <a:ext cx="3275735" cy="478706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89423BE-9EE0-9410-C87E-D4F1CD3E6B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8935" y="1913206"/>
            <a:ext cx="5401994" cy="4300695"/>
          </a:xfrm>
          <a:prstGeom prst="rect">
            <a:avLst/>
          </a:prstGeom>
          <a:solidFill>
            <a:srgbClr val="FFFFFF">
              <a:shade val="85000"/>
            </a:srgbClr>
          </a:solidFill>
          <a:ln w="19050" cap="sq">
            <a:solidFill>
              <a:schemeClr val="bg1">
                <a:lumMod val="10000"/>
              </a:schemeClr>
            </a:solidFill>
            <a:miter lim="800000"/>
          </a:ln>
          <a:effectLst>
            <a:outerShdw blurRad="76200" dist="12700" dir="8100000" sy="-23000" kx="800400" algn="br" rotWithShape="0">
              <a:prstClr val="black">
                <a:alpha val="20000"/>
              </a:prst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F1BF8158-2D18-6D55-3BE7-5D76B8338A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2" b="2385"/>
          <a:stretch/>
        </p:blipFill>
        <p:spPr bwMode="auto">
          <a:xfrm>
            <a:off x="600222" y="1913206"/>
            <a:ext cx="5266006" cy="4300695"/>
          </a:xfrm>
          <a:prstGeom prst="rect">
            <a:avLst/>
          </a:prstGeom>
          <a:solidFill>
            <a:srgbClr val="FFFFFF">
              <a:shade val="85000"/>
            </a:srgbClr>
          </a:solidFill>
          <a:ln w="19050">
            <a:solidFill>
              <a:schemeClr val="bg1">
                <a:lumMod val="10000"/>
              </a:schemeClr>
            </a:solidFill>
            <a:miter lim="800000"/>
            <a:headEnd/>
            <a:tailEnd/>
          </a:ln>
          <a:effectLst>
            <a:outerShdw blurRad="76200" dist="12700" dir="8100000" sy="-23000" kx="800400" algn="br" rotWithShape="0">
              <a:prstClr val="black">
                <a:alpha val="20000"/>
              </a:prst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61508810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SlidesMania">
  <a:themeElements>
    <a:clrScheme name="Simple Light">
      <a:dk1>
        <a:srgbClr val="F2F2F2"/>
      </a:dk1>
      <a:lt1>
        <a:srgbClr val="F2F2F2"/>
      </a:lt1>
      <a:dk2>
        <a:srgbClr val="F2F2F2"/>
      </a:dk2>
      <a:lt2>
        <a:srgbClr val="F2F2F2"/>
      </a:lt2>
      <a:accent1>
        <a:srgbClr val="F2F2F2"/>
      </a:accent1>
      <a:accent2>
        <a:srgbClr val="F2F2F2"/>
      </a:accent2>
      <a:accent3>
        <a:srgbClr val="F2F2F2"/>
      </a:accent3>
      <a:accent4>
        <a:srgbClr val="F2F2F2"/>
      </a:accent4>
      <a:accent5>
        <a:srgbClr val="F2F2F2"/>
      </a:accent5>
      <a:accent6>
        <a:srgbClr val="F2F2F2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458</TotalTime>
  <Words>121</Words>
  <Application>Microsoft Office PowerPoint</Application>
  <PresentationFormat>Widescreen</PresentationFormat>
  <Paragraphs>81</Paragraphs>
  <Slides>19</Slides>
  <Notes>10</Notes>
  <HiddenSlides>0</HiddenSlides>
  <MMClips>1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30" baseType="lpstr">
      <vt:lpstr>Calibri</vt:lpstr>
      <vt:lpstr>Abril Fatface</vt:lpstr>
      <vt:lpstr>Arial</vt:lpstr>
      <vt:lpstr>Barlow Condensed Medium</vt:lpstr>
      <vt:lpstr>Adobe Gothic Std B</vt:lpstr>
      <vt:lpstr>Aldrich</vt:lpstr>
      <vt:lpstr>Barlow Condensed</vt:lpstr>
      <vt:lpstr>Roboto</vt:lpstr>
      <vt:lpstr>Wingdings</vt:lpstr>
      <vt:lpstr>Times New Roman</vt:lpstr>
      <vt:lpstr>SlidesMania</vt:lpstr>
      <vt:lpstr>Elevator Control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Converting T.F into z Domain</vt:lpstr>
      <vt:lpstr>Digital    Dahlin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Elevator Control</dc:title>
  <dc:creator>Ehab Ashraf</dc:creator>
  <cp:lastModifiedBy>عمر عبد العزيز محمد عبد المقصود السبكي</cp:lastModifiedBy>
  <cp:revision>39</cp:revision>
  <dcterms:modified xsi:type="dcterms:W3CDTF">2022-06-05T08:56:13Z</dcterms:modified>
</cp:coreProperties>
</file>